
<file path=[Content_Types].xml><?xml version="1.0" encoding="utf-8"?>
<Types xmlns="http://schemas.openxmlformats.org/package/2006/content-types">
  <Default Extension="6F"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5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9" r:id="rId4"/>
    <p:sldMasterId id="2147483721" r:id="rId5"/>
    <p:sldMasterId id="2147483733" r:id="rId6"/>
  </p:sldMasterIdLst>
  <p:notesMasterIdLst>
    <p:notesMasterId r:id="rId70"/>
  </p:notesMasterIdLst>
  <p:sldIdLst>
    <p:sldId id="257" r:id="rId7"/>
    <p:sldId id="286" r:id="rId8"/>
    <p:sldId id="258" r:id="rId9"/>
    <p:sldId id="1197" r:id="rId10"/>
    <p:sldId id="1184" r:id="rId11"/>
    <p:sldId id="1183" r:id="rId12"/>
    <p:sldId id="1185" r:id="rId13"/>
    <p:sldId id="1186" r:id="rId14"/>
    <p:sldId id="1181" r:id="rId15"/>
    <p:sldId id="259" r:id="rId16"/>
    <p:sldId id="279" r:id="rId17"/>
    <p:sldId id="1175" r:id="rId18"/>
    <p:sldId id="1182" r:id="rId19"/>
    <p:sldId id="1179" r:id="rId20"/>
    <p:sldId id="1174" r:id="rId21"/>
    <p:sldId id="1202" r:id="rId22"/>
    <p:sldId id="1203" r:id="rId23"/>
    <p:sldId id="266" r:id="rId24"/>
    <p:sldId id="287" r:id="rId25"/>
    <p:sldId id="1200" r:id="rId26"/>
    <p:sldId id="1173" r:id="rId27"/>
    <p:sldId id="261" r:id="rId28"/>
    <p:sldId id="1201" r:id="rId29"/>
    <p:sldId id="1030" r:id="rId30"/>
    <p:sldId id="1171" r:id="rId31"/>
    <p:sldId id="422" r:id="rId32"/>
    <p:sldId id="294" r:id="rId33"/>
    <p:sldId id="274" r:id="rId34"/>
    <p:sldId id="260" r:id="rId35"/>
    <p:sldId id="1177" r:id="rId36"/>
    <p:sldId id="285" r:id="rId37"/>
    <p:sldId id="293" r:id="rId38"/>
    <p:sldId id="1199" r:id="rId39"/>
    <p:sldId id="273" r:id="rId40"/>
    <p:sldId id="1193" r:id="rId41"/>
    <p:sldId id="296" r:id="rId42"/>
    <p:sldId id="1192" r:id="rId43"/>
    <p:sldId id="262" r:id="rId44"/>
    <p:sldId id="1187" r:id="rId45"/>
    <p:sldId id="1188" r:id="rId46"/>
    <p:sldId id="1178" r:id="rId47"/>
    <p:sldId id="265" r:id="rId48"/>
    <p:sldId id="264" r:id="rId49"/>
    <p:sldId id="268" r:id="rId50"/>
    <p:sldId id="276" r:id="rId51"/>
    <p:sldId id="277" r:id="rId52"/>
    <p:sldId id="275" r:id="rId53"/>
    <p:sldId id="263" r:id="rId54"/>
    <p:sldId id="289" r:id="rId55"/>
    <p:sldId id="290" r:id="rId56"/>
    <p:sldId id="291" r:id="rId57"/>
    <p:sldId id="288" r:id="rId58"/>
    <p:sldId id="280" r:id="rId59"/>
    <p:sldId id="271" r:id="rId60"/>
    <p:sldId id="272" r:id="rId61"/>
    <p:sldId id="283" r:id="rId62"/>
    <p:sldId id="281" r:id="rId63"/>
    <p:sldId id="282" r:id="rId64"/>
    <p:sldId id="1172" r:id="rId65"/>
    <p:sldId id="1176" r:id="rId66"/>
    <p:sldId id="1190" r:id="rId67"/>
    <p:sldId id="1191" r:id="rId68"/>
    <p:sldId id="278"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2A08"/>
    <a:srgbClr val="C1976E"/>
    <a:srgbClr val="F9ED59"/>
    <a:srgbClr val="E1F0F3"/>
    <a:srgbClr val="F8C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sorterViewPr>
    <p:cViewPr>
      <p:scale>
        <a:sx n="100" d="100"/>
        <a:sy n="100" d="100"/>
      </p:scale>
      <p:origin x="0" y="-49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customXml" Target="../customXml/item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customXml" Target="../customXml/item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DBA9D30-C848-4F6A-9F3B-B691B141C331}" type="datetimeFigureOut">
              <a:rPr lang="en-US" smtClean="0"/>
              <a:t>7/28/2022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41DB301-FC4F-46F2-9977-3E233EECFB08}" type="slidenum">
              <a:rPr lang="en-US" smtClean="0"/>
              <a:t>‹#›</a:t>
            </a:fld>
            <a:endParaRPr lang="en-US"/>
          </a:p>
        </p:txBody>
      </p:sp>
    </p:spTree>
    <p:extLst>
      <p:ext uri="{BB962C8B-B14F-4D97-AF65-F5344CB8AC3E}">
        <p14:creationId xmlns:p14="http://schemas.microsoft.com/office/powerpoint/2010/main" val="3416411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are receiving their</a:t>
            </a:r>
            <a:r>
              <a:rPr lang="en-US" baseline="0" dirty="0"/>
              <a:t> lunch meals.  Make sure you pay attention with the lunch meals numbers at the end of this service.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598FC-F2CB-4B54-866C-0A838919E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01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891357" rtl="0" eaLnBrk="1" fontAlgn="auto" latinLnBrk="0" hangingPunct="1">
              <a:lnSpc>
                <a:spcPct val="100000"/>
              </a:lnSpc>
              <a:spcBef>
                <a:spcPts val="0"/>
              </a:spcBef>
              <a:spcAft>
                <a:spcPts val="0"/>
              </a:spcAft>
              <a:buClrTx/>
              <a:buSzTx/>
              <a:buFontTx/>
              <a:buNone/>
              <a:tabLst/>
              <a:defRPr/>
            </a:pPr>
            <a:fld id="{CA89200B-CDCC-4A44-8F7E-DEBCF5D9A9F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135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808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9572-26C8-AB58-2B4D-E3206039A4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6EA5DD-410E-34AA-C536-83FF89BB6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F9997-9525-8A48-1CC2-ED6C2FADF7AF}"/>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5" name="Footer Placeholder 4">
            <a:extLst>
              <a:ext uri="{FF2B5EF4-FFF2-40B4-BE49-F238E27FC236}">
                <a16:creationId xmlns:a16="http://schemas.microsoft.com/office/drawing/2014/main" id="{1109EA42-A391-09B1-E7BB-4B6905BF0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8C330-1A4C-5D23-604F-F857B2F1EF86}"/>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811035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F0FD-7201-43C2-2C9C-BDBEAA0E3F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FFE673-70F3-DF71-448A-75094BC219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DD632-6A04-7EE1-8618-D56A9A3B9CA9}"/>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5" name="Footer Placeholder 4">
            <a:extLst>
              <a:ext uri="{FF2B5EF4-FFF2-40B4-BE49-F238E27FC236}">
                <a16:creationId xmlns:a16="http://schemas.microsoft.com/office/drawing/2014/main" id="{2C196E8C-2F11-E963-302D-78F794C9F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1E5F9-7116-7E20-2FE7-5584FAD19A9C}"/>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1783087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730D2-1968-9EA2-4056-432205B991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829E7-F1E6-1E9A-AF23-3D83FDAE67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4FE42-42B8-7D1A-50D8-1DED0E40FD16}"/>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5" name="Footer Placeholder 4">
            <a:extLst>
              <a:ext uri="{FF2B5EF4-FFF2-40B4-BE49-F238E27FC236}">
                <a16:creationId xmlns:a16="http://schemas.microsoft.com/office/drawing/2014/main" id="{F77FBE72-B8DE-CC5A-2846-0380FC865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70AA1-341F-81A1-DDC6-0E6C3332B1E7}"/>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3885486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200">
              <a:defRPr/>
            </a:pPr>
            <a:fld id="{99820505-F4B5-479B-BCFE-A23CA5B7D6BF}"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2082410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200">
              <a:defRPr/>
            </a:pPr>
            <a:fld id="{6842A37D-74F9-4751-9A29-1656DCD9EF19}"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68815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3" y="0"/>
            <a:ext cx="12215284"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5" y="0"/>
            <a:ext cx="359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8" name="Slide Number Placeholder 5"/>
          <p:cNvSpPr>
            <a:spLocks noGrp="1"/>
          </p:cNvSpPr>
          <p:nvPr>
            <p:ph type="sldNum" sz="quarter" idx="12"/>
          </p:nvPr>
        </p:nvSpPr>
        <p:spPr/>
        <p:txBody>
          <a:bodyPr/>
          <a:lstStyle>
            <a:lvl1pPr>
              <a:defRPr/>
            </a:lvl1pPr>
          </a:lstStyle>
          <a:p>
            <a:pPr defTabSz="457200">
              <a:defRPr/>
            </a:pPr>
            <a:fld id="{0762FEA8-43E7-48D2-9F9A-5B2F255AA7A8}"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3020939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200">
              <a:defRPr/>
            </a:pPr>
            <a:fld id="{F89972F0-032F-4367-A3E7-05C15025BF82}"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1820780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10" name="Slide Number Placeholder 8"/>
          <p:cNvSpPr>
            <a:spLocks noGrp="1"/>
          </p:cNvSpPr>
          <p:nvPr>
            <p:ph type="sldNum" sz="quarter" idx="12"/>
          </p:nvPr>
        </p:nvSpPr>
        <p:spPr/>
        <p:txBody>
          <a:bodyPr/>
          <a:lstStyle>
            <a:lvl1pPr>
              <a:defRPr/>
            </a:lvl1pPr>
          </a:lstStyle>
          <a:p>
            <a:pPr defTabSz="457200">
              <a:defRPr/>
            </a:pPr>
            <a:fld id="{D32ABD10-85D0-4FEB-99ED-EFFD52B90749}"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1370160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6" name="Slide Number Placeholder 4"/>
          <p:cNvSpPr>
            <a:spLocks noGrp="1"/>
          </p:cNvSpPr>
          <p:nvPr>
            <p:ph type="sldNum" sz="quarter" idx="12"/>
          </p:nvPr>
        </p:nvSpPr>
        <p:spPr/>
        <p:txBody>
          <a:bodyPr/>
          <a:lstStyle>
            <a:lvl1pPr>
              <a:defRPr/>
            </a:lvl1pPr>
          </a:lstStyle>
          <a:p>
            <a:pPr defTabSz="457200">
              <a:defRPr/>
            </a:pPr>
            <a:fld id="{CD946B33-D1EA-403F-8B31-D070BD9F2157}"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3915904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5" name="Slide Number Placeholder 3"/>
          <p:cNvSpPr>
            <a:spLocks noGrp="1"/>
          </p:cNvSpPr>
          <p:nvPr>
            <p:ph type="sldNum" sz="quarter" idx="12"/>
          </p:nvPr>
        </p:nvSpPr>
        <p:spPr/>
        <p:txBody>
          <a:bodyPr/>
          <a:lstStyle>
            <a:lvl1pPr>
              <a:defRPr/>
            </a:lvl1pPr>
          </a:lstStyle>
          <a:p>
            <a:pPr defTabSz="457200">
              <a:defRPr/>
            </a:pPr>
            <a:fld id="{28CC7466-02B4-41E3-894E-0637EF17B883}"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1458181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200">
              <a:defRPr/>
            </a:pPr>
            <a:fld id="{FBE929D8-AA2A-4532-951C-5A38133B2446}"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39931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90C2-2532-76C2-5ECE-F8F657A61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78DE3-BBCC-62F9-3E34-69E2D66690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9FD90-4E69-05C9-ECB6-D792375EF616}"/>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5" name="Footer Placeholder 4">
            <a:extLst>
              <a:ext uri="{FF2B5EF4-FFF2-40B4-BE49-F238E27FC236}">
                <a16:creationId xmlns:a16="http://schemas.microsoft.com/office/drawing/2014/main" id="{9F6FAB63-7013-E535-0B2B-97EBD9B2C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933DA-174F-4835-7EC2-3311E7F56A17}"/>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907122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200">
              <a:defRPr/>
            </a:pPr>
            <a:fld id="{9AC335DC-9DA0-4F8F-BEBD-292E69251A32}"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3462666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200">
              <a:defRPr/>
            </a:pPr>
            <a:fld id="{1F648DAD-EE5D-4320-87F7-70E3EF34959D}"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3565195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200">
              <a:defRPr/>
            </a:pPr>
            <a:fld id="{CCF2A3C6-EB75-412E-AE69-58A72A383DBC}"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128890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EE4133-553E-4600-B991-1E7D9728736D}"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E4F0-5F21-4750-A278-DB5EDD703BF9}"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329473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200"/>
            </a:lvl2pPr>
            <a:lvl3pPr>
              <a:defRPr sz="2000"/>
            </a:lvl3pPr>
            <a:lvl4pPr>
              <a:defRPr sz="18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E4133-553E-4600-B991-1E7D9728736D}"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E4F0-5F21-4750-A278-DB5EDD703BF9}"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560816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0927" y="0"/>
            <a:ext cx="12215245" cy="6880414"/>
          </a:xfrm>
          <a:prstGeom prst="rect">
            <a:avLst/>
          </a:prstGeom>
        </p:spPr>
      </p:pic>
      <p:sp>
        <p:nvSpPr>
          <p:cNvPr id="2" name="Title 1"/>
          <p:cNvSpPr>
            <a:spLocks noGrp="1"/>
          </p:cNvSpPr>
          <p:nvPr>
            <p:ph type="title"/>
          </p:nvPr>
        </p:nvSpPr>
        <p:spPr>
          <a:xfrm>
            <a:off x="3671852" y="1643195"/>
            <a:ext cx="7969501" cy="1362075"/>
          </a:xfrm>
        </p:spPr>
        <p:txBody>
          <a:bodyPr anchor="t"/>
          <a:lstStyle>
            <a:lvl1pPr algn="ctr">
              <a:defRPr sz="4000" b="1" cap="all"/>
            </a:lvl1pPr>
          </a:lstStyle>
          <a:p>
            <a:r>
              <a:rPr lang="en-US" dirty="0"/>
              <a:t>Click to edit Master title style</a:t>
            </a: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
        <p:nvSpPr>
          <p:cNvPr id="4" name="Date Placeholder 3"/>
          <p:cNvSpPr>
            <a:spLocks noGrp="1"/>
          </p:cNvSpPr>
          <p:nvPr>
            <p:ph type="dt" sz="half" idx="10"/>
          </p:nvPr>
        </p:nvSpPr>
        <p:spPr/>
        <p:txBody>
          <a:bodyPr/>
          <a:lstStyle/>
          <a:p>
            <a:fld id="{87EE4133-553E-4600-B991-1E7D9728736D}"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E4F0-5F21-4750-A278-DB5EDD703BF9}" type="slidenum">
              <a:rPr lang="en-US" smtClean="0"/>
              <a:t>‹#›</a:t>
            </a:fld>
            <a:endParaRPr lang="en-US"/>
          </a:p>
        </p:txBody>
      </p:sp>
    </p:spTree>
    <p:extLst>
      <p:ext uri="{BB962C8B-B14F-4D97-AF65-F5344CB8AC3E}">
        <p14:creationId xmlns:p14="http://schemas.microsoft.com/office/powerpoint/2010/main" val="3101434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EE4133-553E-4600-B991-1E7D9728736D}"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E4F0-5F21-4750-A278-DB5EDD703BF9}"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855587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EE4133-553E-4600-B991-1E7D9728736D}"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76E4F0-5F21-4750-A278-DB5EDD703BF9}" type="slidenum">
              <a:rPr lang="en-US" smtClean="0"/>
              <a:t>‹#›</a:t>
            </a:fld>
            <a:endParaRPr lang="en-US"/>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571134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7EE4133-553E-4600-B991-1E7D9728736D}"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76E4F0-5F21-4750-A278-DB5EDD703BF9}" type="slidenum">
              <a:rPr lang="en-US" smtClean="0"/>
              <a:t>‹#›</a:t>
            </a:fld>
            <a:endParaRPr lang="en-US"/>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146164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E4133-553E-4600-B991-1E7D9728736D}" type="datetimeFigureOut">
              <a:rPr lang="en-US" smtClean="0"/>
              <a:t>7/28/2022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76E4F0-5F21-4750-A278-DB5EDD703BF9}" type="slidenum">
              <a:rPr lang="en-US" smtClean="0"/>
              <a:t>‹#›</a:t>
            </a:fld>
            <a:endParaRPr lang="en-US"/>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788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2501-09B1-4F97-992F-D59B28F2C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6A5D8D-21F0-AE2F-1E3A-F144E59423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BA211-EF3A-AB7E-B370-808E41CEC81B}"/>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5" name="Footer Placeholder 4">
            <a:extLst>
              <a:ext uri="{FF2B5EF4-FFF2-40B4-BE49-F238E27FC236}">
                <a16:creationId xmlns:a16="http://schemas.microsoft.com/office/drawing/2014/main" id="{F41BFCAD-A044-7E13-A551-FAA2D3F0B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0A5A1-4A08-0B45-F803-85B7C1B303B3}"/>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1249856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EE4133-553E-4600-B991-1E7D9728736D}"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E4F0-5F21-4750-A278-DB5EDD703BF9}"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65509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EE4133-553E-4600-B991-1E7D9728736D}"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E4F0-5F21-4750-A278-DB5EDD703BF9}"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67001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EE4133-553E-4600-B991-1E7D9728736D}"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E4F0-5F21-4750-A278-DB5EDD703BF9}"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893240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EE4133-553E-4600-B991-1E7D9728736D}"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E4F0-5F21-4750-A278-DB5EDD703BF9}"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167860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p:txBody>
          <a:bodyPr/>
          <a:lstStyle>
            <a:lvl1pPr>
              <a:defRPr/>
            </a:lvl1pPr>
          </a:lstStyle>
          <a:p>
            <a:fld id="{87EE4133-553E-4600-B991-1E7D9728736D}" type="datetimeFigureOut">
              <a:rPr lang="en-US" smtClean="0"/>
              <a:t>7/28/2022</a:t>
            </a:fld>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4676E4F0-5F21-4750-A278-DB5EDD703BF9}" type="slidenum">
              <a:rPr lang="en-US" smtClean="0"/>
              <a:t>‹#›</a:t>
            </a:fld>
            <a:endParaRPr lang="en-US"/>
          </a:p>
        </p:txBody>
      </p:sp>
    </p:spTree>
    <p:extLst>
      <p:ext uri="{BB962C8B-B14F-4D97-AF65-F5344CB8AC3E}">
        <p14:creationId xmlns:p14="http://schemas.microsoft.com/office/powerpoint/2010/main" val="2875387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200">
              <a:defRPr/>
            </a:pPr>
            <a:fld id="{99820505-F4B5-479B-BCFE-A23CA5B7D6BF}"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4223590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200">
              <a:defRPr/>
            </a:pPr>
            <a:fld id="{6842A37D-74F9-4751-9A29-1656DCD9EF19}"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2448914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3" y="0"/>
            <a:ext cx="12215284"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5" y="0"/>
            <a:ext cx="359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8" name="Slide Number Placeholder 5"/>
          <p:cNvSpPr>
            <a:spLocks noGrp="1"/>
          </p:cNvSpPr>
          <p:nvPr>
            <p:ph type="sldNum" sz="quarter" idx="12"/>
          </p:nvPr>
        </p:nvSpPr>
        <p:spPr/>
        <p:txBody>
          <a:bodyPr/>
          <a:lstStyle>
            <a:lvl1pPr>
              <a:defRPr/>
            </a:lvl1pPr>
          </a:lstStyle>
          <a:p>
            <a:pPr defTabSz="457200">
              <a:defRPr/>
            </a:pPr>
            <a:fld id="{0762FEA8-43E7-48D2-9F9A-5B2F255AA7A8}"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2501332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200">
              <a:defRPr/>
            </a:pPr>
            <a:fld id="{F89972F0-032F-4367-A3E7-05C15025BF82}"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3748907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10" name="Slide Number Placeholder 8"/>
          <p:cNvSpPr>
            <a:spLocks noGrp="1"/>
          </p:cNvSpPr>
          <p:nvPr>
            <p:ph type="sldNum" sz="quarter" idx="12"/>
          </p:nvPr>
        </p:nvSpPr>
        <p:spPr/>
        <p:txBody>
          <a:bodyPr/>
          <a:lstStyle>
            <a:lvl1pPr>
              <a:defRPr/>
            </a:lvl1pPr>
          </a:lstStyle>
          <a:p>
            <a:pPr defTabSz="457200">
              <a:defRPr/>
            </a:pPr>
            <a:fld id="{D32ABD10-85D0-4FEB-99ED-EFFD52B90749}"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382770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EDB4-FF7F-645E-4268-F54459EDA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B5988-1DFB-2B8A-6467-50C9747892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39B825-C714-F06F-33F6-6DBD82BF6E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7D8F-370C-E7CA-C6BE-7ACADA75B238}"/>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6" name="Footer Placeholder 5">
            <a:extLst>
              <a:ext uri="{FF2B5EF4-FFF2-40B4-BE49-F238E27FC236}">
                <a16:creationId xmlns:a16="http://schemas.microsoft.com/office/drawing/2014/main" id="{F62B7C1F-AFCE-EBF8-C3B4-39AD042D8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8885B-0B23-1352-5913-B801A5EB00B4}"/>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3408528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6" name="Slide Number Placeholder 4"/>
          <p:cNvSpPr>
            <a:spLocks noGrp="1"/>
          </p:cNvSpPr>
          <p:nvPr>
            <p:ph type="sldNum" sz="quarter" idx="12"/>
          </p:nvPr>
        </p:nvSpPr>
        <p:spPr/>
        <p:txBody>
          <a:bodyPr/>
          <a:lstStyle>
            <a:lvl1pPr>
              <a:defRPr/>
            </a:lvl1pPr>
          </a:lstStyle>
          <a:p>
            <a:pPr defTabSz="457200">
              <a:defRPr/>
            </a:pPr>
            <a:fld id="{CD946B33-D1EA-403F-8B31-D070BD9F2157}"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2257823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5" name="Slide Number Placeholder 3"/>
          <p:cNvSpPr>
            <a:spLocks noGrp="1"/>
          </p:cNvSpPr>
          <p:nvPr>
            <p:ph type="sldNum" sz="quarter" idx="12"/>
          </p:nvPr>
        </p:nvSpPr>
        <p:spPr/>
        <p:txBody>
          <a:bodyPr/>
          <a:lstStyle>
            <a:lvl1pPr>
              <a:defRPr/>
            </a:lvl1pPr>
          </a:lstStyle>
          <a:p>
            <a:pPr defTabSz="457200">
              <a:defRPr/>
            </a:pPr>
            <a:fld id="{28CC7466-02B4-41E3-894E-0637EF17B883}"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2871769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200">
              <a:defRPr/>
            </a:pPr>
            <a:fld id="{FBE929D8-AA2A-4532-951C-5A38133B2446}"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2381306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200">
              <a:defRPr/>
            </a:pPr>
            <a:fld id="{9AC335DC-9DA0-4F8F-BEBD-292E69251A32}"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2386371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200">
              <a:defRPr/>
            </a:pPr>
            <a:fld id="{1F648DAD-EE5D-4320-87F7-70E3EF34959D}"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2256699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200">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200">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200">
              <a:defRPr/>
            </a:pPr>
            <a:fld id="{CCF2A3C6-EB75-412E-AE69-58A72A383DBC}" type="slidenum">
              <a:rPr lang="en-US" smtClean="0">
                <a:solidFill>
                  <a:srgbClr val="008000">
                    <a:tint val="75000"/>
                  </a:srgbClr>
                </a:solidFill>
              </a:rPr>
              <a:pPr defTabSz="457200">
                <a:defRPr/>
              </a:pPr>
              <a:t>‹#›</a:t>
            </a:fld>
            <a:endParaRPr lang="en-US" dirty="0">
              <a:solidFill>
                <a:srgbClr val="008000">
                  <a:tint val="75000"/>
                </a:srgbClr>
              </a:solidFill>
            </a:endParaRPr>
          </a:p>
        </p:txBody>
      </p:sp>
    </p:spTree>
    <p:extLst>
      <p:ext uri="{BB962C8B-B14F-4D97-AF65-F5344CB8AC3E}">
        <p14:creationId xmlns:p14="http://schemas.microsoft.com/office/powerpoint/2010/main" val="1944872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545436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7/28/2022</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85560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7/28/2022</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257837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7/28/2022</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65427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D792-3525-0934-560A-597F335367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08129C-0522-5A8E-6136-617C98973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13F970-C905-0CC9-8C2F-4281877FAC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F8DC12-D9D5-E1EC-42AE-62C777C47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8A2719-6F4F-117F-B5CA-D2F8344E4C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424E35-D7F6-B9F9-ABA8-2F2F70B32860}"/>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8" name="Footer Placeholder 7">
            <a:extLst>
              <a:ext uri="{FF2B5EF4-FFF2-40B4-BE49-F238E27FC236}">
                <a16:creationId xmlns:a16="http://schemas.microsoft.com/office/drawing/2014/main" id="{9AF8A8F1-F7FE-24F6-50EA-DECE01DC76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FE9690-CA5E-1478-2683-3E72562BC753}"/>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18454796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7/28/2022</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282590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7/28/2022</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31854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769475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7/28/2022</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288279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7/28/2022</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224161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7/28/2022</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46298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7/28/2022</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806459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grpSp>
        <p:nvGrpSpPr>
          <p:cNvPr id="9" name="Group 8">
            <a:extLst>
              <a:ext uri="{FF2B5EF4-FFF2-40B4-BE49-F238E27FC236}">
                <a16:creationId xmlns:a16="http://schemas.microsoft.com/office/drawing/2014/main" id="{05CA65A3-B8BC-41A3-92B8-774DA53A35C8}"/>
              </a:ext>
            </a:extLst>
          </p:cNvPr>
          <p:cNvGrpSpPr/>
          <p:nvPr userDrawn="1"/>
        </p:nvGrpSpPr>
        <p:grpSpPr>
          <a:xfrm>
            <a:off x="-494554" y="-135734"/>
            <a:ext cx="12686554" cy="1696739"/>
            <a:chOff x="-494554" y="-135734"/>
            <a:chExt cx="12686554" cy="1696739"/>
          </a:xfrm>
        </p:grpSpPr>
        <p:sp>
          <p:nvSpPr>
            <p:cNvPr id="10" name="Rectangle 1">
              <a:extLst>
                <a:ext uri="{FF2B5EF4-FFF2-40B4-BE49-F238E27FC236}">
                  <a16:creationId xmlns:a16="http://schemas.microsoft.com/office/drawing/2014/main" id="{BD3B86D4-1F66-45EB-BA7A-C4197A6327AF}"/>
                </a:ext>
              </a:extLst>
            </p:cNvPr>
            <p:cNvSpPr/>
            <p:nvPr/>
          </p:nvSpPr>
          <p:spPr>
            <a:xfrm>
              <a:off x="587189" y="-14358"/>
              <a:ext cx="11604811" cy="1351419"/>
            </a:xfrm>
            <a:custGeom>
              <a:avLst/>
              <a:gdLst>
                <a:gd name="connsiteX0" fmla="*/ 0 w 12192000"/>
                <a:gd name="connsiteY0" fmla="*/ 0 h 1337062"/>
                <a:gd name="connsiteX1" fmla="*/ 12192000 w 12192000"/>
                <a:gd name="connsiteY1" fmla="*/ 0 h 1337062"/>
                <a:gd name="connsiteX2" fmla="*/ 12192000 w 12192000"/>
                <a:gd name="connsiteY2" fmla="*/ 1337062 h 1337062"/>
                <a:gd name="connsiteX3" fmla="*/ 0 w 12192000"/>
                <a:gd name="connsiteY3" fmla="*/ 1337062 h 1337062"/>
                <a:gd name="connsiteX4" fmla="*/ 0 w 12192000"/>
                <a:gd name="connsiteY4" fmla="*/ 0 h 1337062"/>
                <a:gd name="connsiteX0" fmla="*/ 0 w 12192000"/>
                <a:gd name="connsiteY0" fmla="*/ 0 h 1337062"/>
                <a:gd name="connsiteX1" fmla="*/ 9167446 w 12192000"/>
                <a:gd name="connsiteY1" fmla="*/ 11723 h 1337062"/>
                <a:gd name="connsiteX2" fmla="*/ 12192000 w 12192000"/>
                <a:gd name="connsiteY2" fmla="*/ 1337062 h 1337062"/>
                <a:gd name="connsiteX3" fmla="*/ 0 w 12192000"/>
                <a:gd name="connsiteY3" fmla="*/ 1337062 h 1337062"/>
                <a:gd name="connsiteX4" fmla="*/ 0 w 12192000"/>
                <a:gd name="connsiteY4" fmla="*/ 0 h 1337062"/>
                <a:gd name="connsiteX0" fmla="*/ 0 w 10269415"/>
                <a:gd name="connsiteY0" fmla="*/ 0 h 1348785"/>
                <a:gd name="connsiteX1" fmla="*/ 9167446 w 10269415"/>
                <a:gd name="connsiteY1" fmla="*/ 11723 h 1348785"/>
                <a:gd name="connsiteX2" fmla="*/ 10269415 w 10269415"/>
                <a:gd name="connsiteY2" fmla="*/ 1348785 h 1348785"/>
                <a:gd name="connsiteX3" fmla="*/ 0 w 10269415"/>
                <a:gd name="connsiteY3" fmla="*/ 1337062 h 1348785"/>
                <a:gd name="connsiteX4" fmla="*/ 0 w 10269415"/>
                <a:gd name="connsiteY4" fmla="*/ 0 h 1348785"/>
                <a:gd name="connsiteX0" fmla="*/ 0 w 10443796"/>
                <a:gd name="connsiteY0" fmla="*/ 7327 h 1356112"/>
                <a:gd name="connsiteX1" fmla="*/ 10443796 w 10443796"/>
                <a:gd name="connsiteY1" fmla="*/ 0 h 1356112"/>
                <a:gd name="connsiteX2" fmla="*/ 10269415 w 10443796"/>
                <a:gd name="connsiteY2" fmla="*/ 1356112 h 1356112"/>
                <a:gd name="connsiteX3" fmla="*/ 0 w 10443796"/>
                <a:gd name="connsiteY3" fmla="*/ 1344389 h 1356112"/>
                <a:gd name="connsiteX4" fmla="*/ 0 w 10443796"/>
                <a:gd name="connsiteY4" fmla="*/ 7327 h 1356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3796" h="1356112">
                  <a:moveTo>
                    <a:pt x="0" y="7327"/>
                  </a:moveTo>
                  <a:lnTo>
                    <a:pt x="10443796" y="0"/>
                  </a:lnTo>
                  <a:lnTo>
                    <a:pt x="10269415" y="1356112"/>
                  </a:lnTo>
                  <a:lnTo>
                    <a:pt x="0" y="1344389"/>
                  </a:lnTo>
                  <a:lnTo>
                    <a:pt x="0" y="7327"/>
                  </a:lnTo>
                  <a:close/>
                </a:path>
              </a:pathLst>
            </a:custGeom>
            <a:solidFill>
              <a:srgbClr val="FDB82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
              <a:extLst>
                <a:ext uri="{FF2B5EF4-FFF2-40B4-BE49-F238E27FC236}">
                  <a16:creationId xmlns:a16="http://schemas.microsoft.com/office/drawing/2014/main" id="{B5448498-D63C-49ED-8F78-18B876693879}"/>
                </a:ext>
              </a:extLst>
            </p:cNvPr>
            <p:cNvSpPr/>
            <p:nvPr/>
          </p:nvSpPr>
          <p:spPr>
            <a:xfrm>
              <a:off x="-1" y="-19049"/>
              <a:ext cx="11798905" cy="1542238"/>
            </a:xfrm>
            <a:custGeom>
              <a:avLst/>
              <a:gdLst>
                <a:gd name="connsiteX0" fmla="*/ 0 w 12192000"/>
                <a:gd name="connsiteY0" fmla="*/ 0 h 1337062"/>
                <a:gd name="connsiteX1" fmla="*/ 12192000 w 12192000"/>
                <a:gd name="connsiteY1" fmla="*/ 0 h 1337062"/>
                <a:gd name="connsiteX2" fmla="*/ 12192000 w 12192000"/>
                <a:gd name="connsiteY2" fmla="*/ 1337062 h 1337062"/>
                <a:gd name="connsiteX3" fmla="*/ 0 w 12192000"/>
                <a:gd name="connsiteY3" fmla="*/ 1337062 h 1337062"/>
                <a:gd name="connsiteX4" fmla="*/ 0 w 12192000"/>
                <a:gd name="connsiteY4" fmla="*/ 0 h 1337062"/>
                <a:gd name="connsiteX0" fmla="*/ 0 w 12192000"/>
                <a:gd name="connsiteY0" fmla="*/ 0 h 1337062"/>
                <a:gd name="connsiteX1" fmla="*/ 9167446 w 12192000"/>
                <a:gd name="connsiteY1" fmla="*/ 11723 h 1337062"/>
                <a:gd name="connsiteX2" fmla="*/ 12192000 w 12192000"/>
                <a:gd name="connsiteY2" fmla="*/ 1337062 h 1337062"/>
                <a:gd name="connsiteX3" fmla="*/ 0 w 12192000"/>
                <a:gd name="connsiteY3" fmla="*/ 1337062 h 1337062"/>
                <a:gd name="connsiteX4" fmla="*/ 0 w 12192000"/>
                <a:gd name="connsiteY4" fmla="*/ 0 h 1337062"/>
                <a:gd name="connsiteX0" fmla="*/ 0 w 10269415"/>
                <a:gd name="connsiteY0" fmla="*/ 0 h 1348785"/>
                <a:gd name="connsiteX1" fmla="*/ 9167446 w 10269415"/>
                <a:gd name="connsiteY1" fmla="*/ 11723 h 1348785"/>
                <a:gd name="connsiteX2" fmla="*/ 10269415 w 10269415"/>
                <a:gd name="connsiteY2" fmla="*/ 1348785 h 1348785"/>
                <a:gd name="connsiteX3" fmla="*/ 0 w 10269415"/>
                <a:gd name="connsiteY3" fmla="*/ 1337062 h 1348785"/>
                <a:gd name="connsiteX4" fmla="*/ 0 w 10269415"/>
                <a:gd name="connsiteY4" fmla="*/ 0 h 1348785"/>
                <a:gd name="connsiteX0" fmla="*/ 0 w 10443796"/>
                <a:gd name="connsiteY0" fmla="*/ 20333 h 1369118"/>
                <a:gd name="connsiteX1" fmla="*/ 10443796 w 10443796"/>
                <a:gd name="connsiteY1" fmla="*/ 0 h 1369118"/>
                <a:gd name="connsiteX2" fmla="*/ 10269415 w 10443796"/>
                <a:gd name="connsiteY2" fmla="*/ 1369118 h 1369118"/>
                <a:gd name="connsiteX3" fmla="*/ 0 w 10443796"/>
                <a:gd name="connsiteY3" fmla="*/ 1357395 h 1369118"/>
                <a:gd name="connsiteX4" fmla="*/ 0 w 10443796"/>
                <a:gd name="connsiteY4" fmla="*/ 20333 h 1369118"/>
                <a:gd name="connsiteX0" fmla="*/ 0 w 10443796"/>
                <a:gd name="connsiteY0" fmla="*/ 20333 h 1377626"/>
                <a:gd name="connsiteX1" fmla="*/ 10443796 w 10443796"/>
                <a:gd name="connsiteY1" fmla="*/ 0 h 1377626"/>
                <a:gd name="connsiteX2" fmla="*/ 10210398 w 10443796"/>
                <a:gd name="connsiteY2" fmla="*/ 1377626 h 1377626"/>
                <a:gd name="connsiteX3" fmla="*/ 0 w 10443796"/>
                <a:gd name="connsiteY3" fmla="*/ 1357395 h 1377626"/>
                <a:gd name="connsiteX4" fmla="*/ 0 w 10443796"/>
                <a:gd name="connsiteY4" fmla="*/ 20333 h 137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3796" h="1377626">
                  <a:moveTo>
                    <a:pt x="0" y="20333"/>
                  </a:moveTo>
                  <a:lnTo>
                    <a:pt x="10443796" y="0"/>
                  </a:lnTo>
                  <a:lnTo>
                    <a:pt x="10210398" y="1377626"/>
                  </a:lnTo>
                  <a:lnTo>
                    <a:pt x="0" y="1357395"/>
                  </a:lnTo>
                  <a:lnTo>
                    <a:pt x="0" y="20333"/>
                  </a:lnTo>
                  <a:close/>
                </a:path>
              </a:pathLst>
            </a:cu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
              <a:extLst>
                <a:ext uri="{FF2B5EF4-FFF2-40B4-BE49-F238E27FC236}">
                  <a16:creationId xmlns:a16="http://schemas.microsoft.com/office/drawing/2014/main" id="{967E2D80-ECC3-4374-9077-157AE5C2F476}"/>
                </a:ext>
              </a:extLst>
            </p:cNvPr>
            <p:cNvSpPr/>
            <p:nvPr/>
          </p:nvSpPr>
          <p:spPr>
            <a:xfrm>
              <a:off x="0" y="-19050"/>
              <a:ext cx="10443796" cy="1356112"/>
            </a:xfrm>
            <a:custGeom>
              <a:avLst/>
              <a:gdLst>
                <a:gd name="connsiteX0" fmla="*/ 0 w 12192000"/>
                <a:gd name="connsiteY0" fmla="*/ 0 h 1337062"/>
                <a:gd name="connsiteX1" fmla="*/ 12192000 w 12192000"/>
                <a:gd name="connsiteY1" fmla="*/ 0 h 1337062"/>
                <a:gd name="connsiteX2" fmla="*/ 12192000 w 12192000"/>
                <a:gd name="connsiteY2" fmla="*/ 1337062 h 1337062"/>
                <a:gd name="connsiteX3" fmla="*/ 0 w 12192000"/>
                <a:gd name="connsiteY3" fmla="*/ 1337062 h 1337062"/>
                <a:gd name="connsiteX4" fmla="*/ 0 w 12192000"/>
                <a:gd name="connsiteY4" fmla="*/ 0 h 1337062"/>
                <a:gd name="connsiteX0" fmla="*/ 0 w 12192000"/>
                <a:gd name="connsiteY0" fmla="*/ 0 h 1337062"/>
                <a:gd name="connsiteX1" fmla="*/ 9167446 w 12192000"/>
                <a:gd name="connsiteY1" fmla="*/ 11723 h 1337062"/>
                <a:gd name="connsiteX2" fmla="*/ 12192000 w 12192000"/>
                <a:gd name="connsiteY2" fmla="*/ 1337062 h 1337062"/>
                <a:gd name="connsiteX3" fmla="*/ 0 w 12192000"/>
                <a:gd name="connsiteY3" fmla="*/ 1337062 h 1337062"/>
                <a:gd name="connsiteX4" fmla="*/ 0 w 12192000"/>
                <a:gd name="connsiteY4" fmla="*/ 0 h 1337062"/>
                <a:gd name="connsiteX0" fmla="*/ 0 w 10269415"/>
                <a:gd name="connsiteY0" fmla="*/ 0 h 1348785"/>
                <a:gd name="connsiteX1" fmla="*/ 9167446 w 10269415"/>
                <a:gd name="connsiteY1" fmla="*/ 11723 h 1348785"/>
                <a:gd name="connsiteX2" fmla="*/ 10269415 w 10269415"/>
                <a:gd name="connsiteY2" fmla="*/ 1348785 h 1348785"/>
                <a:gd name="connsiteX3" fmla="*/ 0 w 10269415"/>
                <a:gd name="connsiteY3" fmla="*/ 1337062 h 1348785"/>
                <a:gd name="connsiteX4" fmla="*/ 0 w 10269415"/>
                <a:gd name="connsiteY4" fmla="*/ 0 h 1348785"/>
                <a:gd name="connsiteX0" fmla="*/ 0 w 10443796"/>
                <a:gd name="connsiteY0" fmla="*/ 7327 h 1356112"/>
                <a:gd name="connsiteX1" fmla="*/ 10443796 w 10443796"/>
                <a:gd name="connsiteY1" fmla="*/ 0 h 1356112"/>
                <a:gd name="connsiteX2" fmla="*/ 10269415 w 10443796"/>
                <a:gd name="connsiteY2" fmla="*/ 1356112 h 1356112"/>
                <a:gd name="connsiteX3" fmla="*/ 0 w 10443796"/>
                <a:gd name="connsiteY3" fmla="*/ 1344389 h 1356112"/>
                <a:gd name="connsiteX4" fmla="*/ 0 w 10443796"/>
                <a:gd name="connsiteY4" fmla="*/ 7327 h 1356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3796" h="1356112">
                  <a:moveTo>
                    <a:pt x="0" y="7327"/>
                  </a:moveTo>
                  <a:lnTo>
                    <a:pt x="10443796" y="0"/>
                  </a:lnTo>
                  <a:lnTo>
                    <a:pt x="10269415" y="1356112"/>
                  </a:lnTo>
                  <a:lnTo>
                    <a:pt x="0" y="1344389"/>
                  </a:lnTo>
                  <a:lnTo>
                    <a:pt x="0" y="7327"/>
                  </a:lnTo>
                  <a:close/>
                </a:path>
              </a:pathLst>
            </a:custGeom>
            <a:gradFill flip="none" rotWithShape="1">
              <a:gsLst>
                <a:gs pos="17000">
                  <a:srgbClr val="FFC85B"/>
                </a:gs>
                <a:gs pos="78000">
                  <a:srgbClr val="FFC85B"/>
                </a:gs>
                <a:gs pos="100000">
                  <a:srgbClr val="EE9F00"/>
                </a:gs>
                <a:gs pos="0">
                  <a:srgbClr val="FDB827"/>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
              <a:extLst>
                <a:ext uri="{FF2B5EF4-FFF2-40B4-BE49-F238E27FC236}">
                  <a16:creationId xmlns:a16="http://schemas.microsoft.com/office/drawing/2014/main" id="{5C5FF771-7674-48BD-92B1-F438C075FE81}"/>
                </a:ext>
              </a:extLst>
            </p:cNvPr>
            <p:cNvSpPr/>
            <p:nvPr/>
          </p:nvSpPr>
          <p:spPr>
            <a:xfrm>
              <a:off x="9603319" y="-32970"/>
              <a:ext cx="2205111" cy="1368330"/>
            </a:xfrm>
            <a:custGeom>
              <a:avLst/>
              <a:gdLst>
                <a:gd name="connsiteX0" fmla="*/ 0 w 12192000"/>
                <a:gd name="connsiteY0" fmla="*/ 0 h 1337062"/>
                <a:gd name="connsiteX1" fmla="*/ 12192000 w 12192000"/>
                <a:gd name="connsiteY1" fmla="*/ 0 h 1337062"/>
                <a:gd name="connsiteX2" fmla="*/ 12192000 w 12192000"/>
                <a:gd name="connsiteY2" fmla="*/ 1337062 h 1337062"/>
                <a:gd name="connsiteX3" fmla="*/ 0 w 12192000"/>
                <a:gd name="connsiteY3" fmla="*/ 1337062 h 1337062"/>
                <a:gd name="connsiteX4" fmla="*/ 0 w 12192000"/>
                <a:gd name="connsiteY4" fmla="*/ 0 h 1337062"/>
                <a:gd name="connsiteX0" fmla="*/ 0 w 12192000"/>
                <a:gd name="connsiteY0" fmla="*/ 0 h 1337062"/>
                <a:gd name="connsiteX1" fmla="*/ 9167446 w 12192000"/>
                <a:gd name="connsiteY1" fmla="*/ 11723 h 1337062"/>
                <a:gd name="connsiteX2" fmla="*/ 12192000 w 12192000"/>
                <a:gd name="connsiteY2" fmla="*/ 1337062 h 1337062"/>
                <a:gd name="connsiteX3" fmla="*/ 0 w 12192000"/>
                <a:gd name="connsiteY3" fmla="*/ 1337062 h 1337062"/>
                <a:gd name="connsiteX4" fmla="*/ 0 w 12192000"/>
                <a:gd name="connsiteY4" fmla="*/ 0 h 1337062"/>
                <a:gd name="connsiteX0" fmla="*/ 0 w 10269415"/>
                <a:gd name="connsiteY0" fmla="*/ 0 h 1348785"/>
                <a:gd name="connsiteX1" fmla="*/ 9167446 w 10269415"/>
                <a:gd name="connsiteY1" fmla="*/ 11723 h 1348785"/>
                <a:gd name="connsiteX2" fmla="*/ 10269415 w 10269415"/>
                <a:gd name="connsiteY2" fmla="*/ 1348785 h 1348785"/>
                <a:gd name="connsiteX3" fmla="*/ 0 w 10269415"/>
                <a:gd name="connsiteY3" fmla="*/ 1337062 h 1348785"/>
                <a:gd name="connsiteX4" fmla="*/ 0 w 10269415"/>
                <a:gd name="connsiteY4" fmla="*/ 0 h 1348785"/>
                <a:gd name="connsiteX0" fmla="*/ 7280031 w 10269415"/>
                <a:gd name="connsiteY0" fmla="*/ 0 h 1348785"/>
                <a:gd name="connsiteX1" fmla="*/ 9167446 w 10269415"/>
                <a:gd name="connsiteY1" fmla="*/ 11723 h 1348785"/>
                <a:gd name="connsiteX2" fmla="*/ 10269415 w 10269415"/>
                <a:gd name="connsiteY2" fmla="*/ 1348785 h 1348785"/>
                <a:gd name="connsiteX3" fmla="*/ 0 w 10269415"/>
                <a:gd name="connsiteY3" fmla="*/ 1337062 h 1348785"/>
                <a:gd name="connsiteX4" fmla="*/ 7280031 w 10269415"/>
                <a:gd name="connsiteY4" fmla="*/ 0 h 1348785"/>
                <a:gd name="connsiteX0" fmla="*/ 0 w 2989384"/>
                <a:gd name="connsiteY0" fmla="*/ 0 h 1348785"/>
                <a:gd name="connsiteX1" fmla="*/ 1887415 w 2989384"/>
                <a:gd name="connsiteY1" fmla="*/ 11723 h 1348785"/>
                <a:gd name="connsiteX2" fmla="*/ 2989384 w 2989384"/>
                <a:gd name="connsiteY2" fmla="*/ 1348785 h 1348785"/>
                <a:gd name="connsiteX3" fmla="*/ 1008184 w 2989384"/>
                <a:gd name="connsiteY3" fmla="*/ 1337062 h 1348785"/>
                <a:gd name="connsiteX4" fmla="*/ 0 w 2989384"/>
                <a:gd name="connsiteY4" fmla="*/ 0 h 1348785"/>
                <a:gd name="connsiteX0" fmla="*/ 0 w 3220915"/>
                <a:gd name="connsiteY0" fmla="*/ 274027 h 1622812"/>
                <a:gd name="connsiteX1" fmla="*/ 3220915 w 3220915"/>
                <a:gd name="connsiteY1" fmla="*/ 0 h 1622812"/>
                <a:gd name="connsiteX2" fmla="*/ 2989384 w 3220915"/>
                <a:gd name="connsiteY2" fmla="*/ 1622812 h 1622812"/>
                <a:gd name="connsiteX3" fmla="*/ 1008184 w 3220915"/>
                <a:gd name="connsiteY3" fmla="*/ 1611089 h 1622812"/>
                <a:gd name="connsiteX4" fmla="*/ 0 w 3220915"/>
                <a:gd name="connsiteY4" fmla="*/ 274027 h 1622812"/>
                <a:gd name="connsiteX0" fmla="*/ 268166 w 2212731"/>
                <a:gd name="connsiteY0" fmla="*/ 0 h 1653585"/>
                <a:gd name="connsiteX1" fmla="*/ 2212731 w 2212731"/>
                <a:gd name="connsiteY1" fmla="*/ 30773 h 1653585"/>
                <a:gd name="connsiteX2" fmla="*/ 1981200 w 2212731"/>
                <a:gd name="connsiteY2" fmla="*/ 1653585 h 1653585"/>
                <a:gd name="connsiteX3" fmla="*/ 0 w 2212731"/>
                <a:gd name="connsiteY3" fmla="*/ 1641862 h 1653585"/>
                <a:gd name="connsiteX4" fmla="*/ 268166 w 2212731"/>
                <a:gd name="connsiteY4" fmla="*/ 0 h 1653585"/>
                <a:gd name="connsiteX0" fmla="*/ 268166 w 2212731"/>
                <a:gd name="connsiteY0" fmla="*/ 7327 h 1622812"/>
                <a:gd name="connsiteX1" fmla="*/ 2212731 w 2212731"/>
                <a:gd name="connsiteY1" fmla="*/ 0 h 1622812"/>
                <a:gd name="connsiteX2" fmla="*/ 1981200 w 2212731"/>
                <a:gd name="connsiteY2" fmla="*/ 1622812 h 1622812"/>
                <a:gd name="connsiteX3" fmla="*/ 0 w 2212731"/>
                <a:gd name="connsiteY3" fmla="*/ 1611089 h 1622812"/>
                <a:gd name="connsiteX4" fmla="*/ 268166 w 2212731"/>
                <a:gd name="connsiteY4" fmla="*/ 7327 h 1622812"/>
                <a:gd name="connsiteX0" fmla="*/ 260546 w 2205111"/>
                <a:gd name="connsiteY0" fmla="*/ 7327 h 1627916"/>
                <a:gd name="connsiteX1" fmla="*/ 2205111 w 2205111"/>
                <a:gd name="connsiteY1" fmla="*/ 0 h 1627916"/>
                <a:gd name="connsiteX2" fmla="*/ 1973580 w 2205111"/>
                <a:gd name="connsiteY2" fmla="*/ 1622812 h 1627916"/>
                <a:gd name="connsiteX3" fmla="*/ 0 w 2205111"/>
                <a:gd name="connsiteY3" fmla="*/ 1627916 h 1627916"/>
                <a:gd name="connsiteX4" fmla="*/ 260546 w 2205111"/>
                <a:gd name="connsiteY4" fmla="*/ 7327 h 162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111" h="1627916">
                  <a:moveTo>
                    <a:pt x="260546" y="7327"/>
                  </a:moveTo>
                  <a:lnTo>
                    <a:pt x="2205111" y="0"/>
                  </a:lnTo>
                  <a:lnTo>
                    <a:pt x="1973580" y="1622812"/>
                  </a:lnTo>
                  <a:lnTo>
                    <a:pt x="0" y="1627916"/>
                  </a:lnTo>
                  <a:lnTo>
                    <a:pt x="260546" y="7327"/>
                  </a:lnTo>
                  <a:close/>
                </a:path>
              </a:pathLst>
            </a:custGeom>
            <a:solidFill>
              <a:srgbClr val="EE9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
              <a:extLst>
                <a:ext uri="{FF2B5EF4-FFF2-40B4-BE49-F238E27FC236}">
                  <a16:creationId xmlns:a16="http://schemas.microsoft.com/office/drawing/2014/main" id="{57411779-E911-4E49-9A55-F268A38E90C5}"/>
                </a:ext>
              </a:extLst>
            </p:cNvPr>
            <p:cNvSpPr/>
            <p:nvPr/>
          </p:nvSpPr>
          <p:spPr>
            <a:xfrm rot="13244906">
              <a:off x="-358368" y="-116194"/>
              <a:ext cx="905392" cy="1326351"/>
            </a:xfrm>
            <a:custGeom>
              <a:avLst/>
              <a:gdLst>
                <a:gd name="connsiteX0" fmla="*/ 0 w 1854844"/>
                <a:gd name="connsiteY0" fmla="*/ 1082655 h 1082655"/>
                <a:gd name="connsiteX1" fmla="*/ 927422 w 1854844"/>
                <a:gd name="connsiteY1" fmla="*/ 0 h 1082655"/>
                <a:gd name="connsiteX2" fmla="*/ 1854844 w 1854844"/>
                <a:gd name="connsiteY2" fmla="*/ 1082655 h 1082655"/>
                <a:gd name="connsiteX3" fmla="*/ 0 w 1854844"/>
                <a:gd name="connsiteY3" fmla="*/ 1082655 h 1082655"/>
                <a:gd name="connsiteX0" fmla="*/ 599316 w 927422"/>
                <a:gd name="connsiteY0" fmla="*/ 1259189 h 1259189"/>
                <a:gd name="connsiteX1" fmla="*/ 0 w 927422"/>
                <a:gd name="connsiteY1" fmla="*/ 0 h 1259189"/>
                <a:gd name="connsiteX2" fmla="*/ 927422 w 927422"/>
                <a:gd name="connsiteY2" fmla="*/ 1082655 h 1259189"/>
                <a:gd name="connsiteX3" fmla="*/ 599316 w 927422"/>
                <a:gd name="connsiteY3" fmla="*/ 1259189 h 1259189"/>
                <a:gd name="connsiteX0" fmla="*/ 599316 w 861104"/>
                <a:gd name="connsiteY0" fmla="*/ 1259189 h 1259189"/>
                <a:gd name="connsiteX1" fmla="*/ 0 w 861104"/>
                <a:gd name="connsiteY1" fmla="*/ 0 h 1259189"/>
                <a:gd name="connsiteX2" fmla="*/ 861104 w 861104"/>
                <a:gd name="connsiteY2" fmla="*/ 1005685 h 1259189"/>
                <a:gd name="connsiteX3" fmla="*/ 599316 w 861104"/>
                <a:gd name="connsiteY3" fmla="*/ 1259189 h 1259189"/>
                <a:gd name="connsiteX0" fmla="*/ 456875 w 861104"/>
                <a:gd name="connsiteY0" fmla="*/ 1180836 h 1180836"/>
                <a:gd name="connsiteX1" fmla="*/ 0 w 861104"/>
                <a:gd name="connsiteY1" fmla="*/ 0 h 1180836"/>
                <a:gd name="connsiteX2" fmla="*/ 861104 w 861104"/>
                <a:gd name="connsiteY2" fmla="*/ 1005685 h 1180836"/>
                <a:gd name="connsiteX3" fmla="*/ 456875 w 861104"/>
                <a:gd name="connsiteY3" fmla="*/ 1180836 h 1180836"/>
                <a:gd name="connsiteX0" fmla="*/ 456875 w 775242"/>
                <a:gd name="connsiteY0" fmla="*/ 1180836 h 1180836"/>
                <a:gd name="connsiteX1" fmla="*/ 0 w 775242"/>
                <a:gd name="connsiteY1" fmla="*/ 0 h 1180836"/>
                <a:gd name="connsiteX2" fmla="*/ 775242 w 775242"/>
                <a:gd name="connsiteY2" fmla="*/ 912464 h 1180836"/>
                <a:gd name="connsiteX3" fmla="*/ 456875 w 775242"/>
                <a:gd name="connsiteY3" fmla="*/ 1180836 h 1180836"/>
              </a:gdLst>
              <a:ahLst/>
              <a:cxnLst>
                <a:cxn ang="0">
                  <a:pos x="connsiteX0" y="connsiteY0"/>
                </a:cxn>
                <a:cxn ang="0">
                  <a:pos x="connsiteX1" y="connsiteY1"/>
                </a:cxn>
                <a:cxn ang="0">
                  <a:pos x="connsiteX2" y="connsiteY2"/>
                </a:cxn>
                <a:cxn ang="0">
                  <a:pos x="connsiteX3" y="connsiteY3"/>
                </a:cxn>
              </a:cxnLst>
              <a:rect l="l" t="t" r="r" b="b"/>
              <a:pathLst>
                <a:path w="775242" h="1180836">
                  <a:moveTo>
                    <a:pt x="456875" y="1180836"/>
                  </a:moveTo>
                  <a:lnTo>
                    <a:pt x="0" y="0"/>
                  </a:lnTo>
                  <a:lnTo>
                    <a:pt x="775242" y="912464"/>
                  </a:lnTo>
                  <a:lnTo>
                    <a:pt x="456875" y="1180836"/>
                  </a:lnTo>
                  <a:close/>
                </a:path>
              </a:pathLst>
            </a:cu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E2E7049D-65B2-4645-A4AF-EA7E6784B383}"/>
                </a:ext>
              </a:extLst>
            </p:cNvPr>
            <p:cNvSpPr/>
            <p:nvPr/>
          </p:nvSpPr>
          <p:spPr>
            <a:xfrm rot="13891906">
              <a:off x="156605" y="-786893"/>
              <a:ext cx="901996" cy="2204313"/>
            </a:xfrm>
            <a:custGeom>
              <a:avLst/>
              <a:gdLst>
                <a:gd name="connsiteX0" fmla="*/ 0 w 1854844"/>
                <a:gd name="connsiteY0" fmla="*/ 1082655 h 1082655"/>
                <a:gd name="connsiteX1" fmla="*/ 927422 w 1854844"/>
                <a:gd name="connsiteY1" fmla="*/ 0 h 1082655"/>
                <a:gd name="connsiteX2" fmla="*/ 1854844 w 1854844"/>
                <a:gd name="connsiteY2" fmla="*/ 1082655 h 1082655"/>
                <a:gd name="connsiteX3" fmla="*/ 0 w 1854844"/>
                <a:gd name="connsiteY3" fmla="*/ 1082655 h 1082655"/>
                <a:gd name="connsiteX0" fmla="*/ 599316 w 927422"/>
                <a:gd name="connsiteY0" fmla="*/ 1259189 h 1259189"/>
                <a:gd name="connsiteX1" fmla="*/ 0 w 927422"/>
                <a:gd name="connsiteY1" fmla="*/ 0 h 1259189"/>
                <a:gd name="connsiteX2" fmla="*/ 927422 w 927422"/>
                <a:gd name="connsiteY2" fmla="*/ 1082655 h 1259189"/>
                <a:gd name="connsiteX3" fmla="*/ 599316 w 927422"/>
                <a:gd name="connsiteY3" fmla="*/ 1259189 h 1259189"/>
                <a:gd name="connsiteX0" fmla="*/ 599316 w 861104"/>
                <a:gd name="connsiteY0" fmla="*/ 1259189 h 1259189"/>
                <a:gd name="connsiteX1" fmla="*/ 0 w 861104"/>
                <a:gd name="connsiteY1" fmla="*/ 0 h 1259189"/>
                <a:gd name="connsiteX2" fmla="*/ 861104 w 861104"/>
                <a:gd name="connsiteY2" fmla="*/ 1005685 h 1259189"/>
                <a:gd name="connsiteX3" fmla="*/ 599316 w 861104"/>
                <a:gd name="connsiteY3" fmla="*/ 1259189 h 1259189"/>
                <a:gd name="connsiteX0" fmla="*/ 320095 w 861104"/>
                <a:gd name="connsiteY0" fmla="*/ 1560290 h 1560290"/>
                <a:gd name="connsiteX1" fmla="*/ 0 w 861104"/>
                <a:gd name="connsiteY1" fmla="*/ 0 h 1560290"/>
                <a:gd name="connsiteX2" fmla="*/ 861104 w 861104"/>
                <a:gd name="connsiteY2" fmla="*/ 1005685 h 1560290"/>
                <a:gd name="connsiteX3" fmla="*/ 320095 w 861104"/>
                <a:gd name="connsiteY3" fmla="*/ 1560290 h 1560290"/>
                <a:gd name="connsiteX0" fmla="*/ 0 w 892226"/>
                <a:gd name="connsiteY0" fmla="*/ 1867727 h 1867727"/>
                <a:gd name="connsiteX1" fmla="*/ 31122 w 892226"/>
                <a:gd name="connsiteY1" fmla="*/ 0 h 1867727"/>
                <a:gd name="connsiteX2" fmla="*/ 892226 w 892226"/>
                <a:gd name="connsiteY2" fmla="*/ 1005685 h 1867727"/>
                <a:gd name="connsiteX3" fmla="*/ 0 w 892226"/>
                <a:gd name="connsiteY3" fmla="*/ 1867727 h 1867727"/>
                <a:gd name="connsiteX0" fmla="*/ 0 w 880458"/>
                <a:gd name="connsiteY0" fmla="*/ 1884989 h 1884989"/>
                <a:gd name="connsiteX1" fmla="*/ 19354 w 880458"/>
                <a:gd name="connsiteY1" fmla="*/ 0 h 1884989"/>
                <a:gd name="connsiteX2" fmla="*/ 880458 w 880458"/>
                <a:gd name="connsiteY2" fmla="*/ 1005685 h 1884989"/>
                <a:gd name="connsiteX3" fmla="*/ 0 w 880458"/>
                <a:gd name="connsiteY3" fmla="*/ 1884989 h 1884989"/>
                <a:gd name="connsiteX0" fmla="*/ 0 w 806707"/>
                <a:gd name="connsiteY0" fmla="*/ 1884989 h 1884989"/>
                <a:gd name="connsiteX1" fmla="*/ 19354 w 806707"/>
                <a:gd name="connsiteY1" fmla="*/ 0 h 1884989"/>
                <a:gd name="connsiteX2" fmla="*/ 806707 w 806707"/>
                <a:gd name="connsiteY2" fmla="*/ 916367 h 1884989"/>
                <a:gd name="connsiteX3" fmla="*/ 0 w 806707"/>
                <a:gd name="connsiteY3" fmla="*/ 1884989 h 1884989"/>
              </a:gdLst>
              <a:ahLst/>
              <a:cxnLst>
                <a:cxn ang="0">
                  <a:pos x="connsiteX0" y="connsiteY0"/>
                </a:cxn>
                <a:cxn ang="0">
                  <a:pos x="connsiteX1" y="connsiteY1"/>
                </a:cxn>
                <a:cxn ang="0">
                  <a:pos x="connsiteX2" y="connsiteY2"/>
                </a:cxn>
                <a:cxn ang="0">
                  <a:pos x="connsiteX3" y="connsiteY3"/>
                </a:cxn>
              </a:cxnLst>
              <a:rect l="l" t="t" r="r" b="b"/>
              <a:pathLst>
                <a:path w="806707" h="1884989">
                  <a:moveTo>
                    <a:pt x="0" y="1884989"/>
                  </a:moveTo>
                  <a:lnTo>
                    <a:pt x="19354" y="0"/>
                  </a:lnTo>
                  <a:lnTo>
                    <a:pt x="806707" y="916367"/>
                  </a:lnTo>
                  <a:lnTo>
                    <a:pt x="0" y="1884989"/>
                  </a:lnTo>
                  <a:close/>
                </a:path>
              </a:pathLst>
            </a:custGeom>
            <a:solidFill>
              <a:srgbClr val="FFE0A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
              <a:extLst>
                <a:ext uri="{FF2B5EF4-FFF2-40B4-BE49-F238E27FC236}">
                  <a16:creationId xmlns:a16="http://schemas.microsoft.com/office/drawing/2014/main" id="{5D62E07B-F5BF-4070-855C-B3C95C952118}"/>
                </a:ext>
              </a:extLst>
            </p:cNvPr>
            <p:cNvSpPr/>
            <p:nvPr/>
          </p:nvSpPr>
          <p:spPr>
            <a:xfrm rot="15435680">
              <a:off x="551215" y="-653803"/>
              <a:ext cx="1016859" cy="2452931"/>
            </a:xfrm>
            <a:custGeom>
              <a:avLst/>
              <a:gdLst>
                <a:gd name="connsiteX0" fmla="*/ 0 w 1854844"/>
                <a:gd name="connsiteY0" fmla="*/ 1082655 h 1082655"/>
                <a:gd name="connsiteX1" fmla="*/ 927422 w 1854844"/>
                <a:gd name="connsiteY1" fmla="*/ 0 h 1082655"/>
                <a:gd name="connsiteX2" fmla="*/ 1854844 w 1854844"/>
                <a:gd name="connsiteY2" fmla="*/ 1082655 h 1082655"/>
                <a:gd name="connsiteX3" fmla="*/ 0 w 1854844"/>
                <a:gd name="connsiteY3" fmla="*/ 1082655 h 1082655"/>
                <a:gd name="connsiteX0" fmla="*/ 599316 w 927422"/>
                <a:gd name="connsiteY0" fmla="*/ 1259189 h 1259189"/>
                <a:gd name="connsiteX1" fmla="*/ 0 w 927422"/>
                <a:gd name="connsiteY1" fmla="*/ 0 h 1259189"/>
                <a:gd name="connsiteX2" fmla="*/ 927422 w 927422"/>
                <a:gd name="connsiteY2" fmla="*/ 1082655 h 1259189"/>
                <a:gd name="connsiteX3" fmla="*/ 599316 w 927422"/>
                <a:gd name="connsiteY3" fmla="*/ 1259189 h 1259189"/>
                <a:gd name="connsiteX0" fmla="*/ 599316 w 861104"/>
                <a:gd name="connsiteY0" fmla="*/ 1259189 h 1259189"/>
                <a:gd name="connsiteX1" fmla="*/ 0 w 861104"/>
                <a:gd name="connsiteY1" fmla="*/ 0 h 1259189"/>
                <a:gd name="connsiteX2" fmla="*/ 861104 w 861104"/>
                <a:gd name="connsiteY2" fmla="*/ 1005685 h 1259189"/>
                <a:gd name="connsiteX3" fmla="*/ 599316 w 861104"/>
                <a:gd name="connsiteY3" fmla="*/ 1259189 h 1259189"/>
                <a:gd name="connsiteX0" fmla="*/ 320095 w 861104"/>
                <a:gd name="connsiteY0" fmla="*/ 1560290 h 1560290"/>
                <a:gd name="connsiteX1" fmla="*/ 0 w 861104"/>
                <a:gd name="connsiteY1" fmla="*/ 0 h 1560290"/>
                <a:gd name="connsiteX2" fmla="*/ 861104 w 861104"/>
                <a:gd name="connsiteY2" fmla="*/ 1005685 h 1560290"/>
                <a:gd name="connsiteX3" fmla="*/ 320095 w 861104"/>
                <a:gd name="connsiteY3" fmla="*/ 1560290 h 1560290"/>
                <a:gd name="connsiteX0" fmla="*/ 320095 w 909435"/>
                <a:gd name="connsiteY0" fmla="*/ 1560290 h 1560290"/>
                <a:gd name="connsiteX1" fmla="*/ 0 w 909435"/>
                <a:gd name="connsiteY1" fmla="*/ 0 h 1560290"/>
                <a:gd name="connsiteX2" fmla="*/ 909435 w 909435"/>
                <a:gd name="connsiteY2" fmla="*/ 1510496 h 1560290"/>
                <a:gd name="connsiteX3" fmla="*/ 320095 w 909435"/>
                <a:gd name="connsiteY3" fmla="*/ 1560290 h 1560290"/>
                <a:gd name="connsiteX0" fmla="*/ 765989 w 909435"/>
                <a:gd name="connsiteY0" fmla="*/ 2097591 h 2097591"/>
                <a:gd name="connsiteX1" fmla="*/ 0 w 909435"/>
                <a:gd name="connsiteY1" fmla="*/ 0 h 2097591"/>
                <a:gd name="connsiteX2" fmla="*/ 909435 w 909435"/>
                <a:gd name="connsiteY2" fmla="*/ 1510496 h 2097591"/>
                <a:gd name="connsiteX3" fmla="*/ 765989 w 909435"/>
                <a:gd name="connsiteY3" fmla="*/ 2097591 h 2097591"/>
              </a:gdLst>
              <a:ahLst/>
              <a:cxnLst>
                <a:cxn ang="0">
                  <a:pos x="connsiteX0" y="connsiteY0"/>
                </a:cxn>
                <a:cxn ang="0">
                  <a:pos x="connsiteX1" y="connsiteY1"/>
                </a:cxn>
                <a:cxn ang="0">
                  <a:pos x="connsiteX2" y="connsiteY2"/>
                </a:cxn>
                <a:cxn ang="0">
                  <a:pos x="connsiteX3" y="connsiteY3"/>
                </a:cxn>
              </a:cxnLst>
              <a:rect l="l" t="t" r="r" b="b"/>
              <a:pathLst>
                <a:path w="909435" h="2097591">
                  <a:moveTo>
                    <a:pt x="765989" y="2097591"/>
                  </a:moveTo>
                  <a:lnTo>
                    <a:pt x="0" y="0"/>
                  </a:lnTo>
                  <a:lnTo>
                    <a:pt x="909435" y="1510496"/>
                  </a:lnTo>
                  <a:lnTo>
                    <a:pt x="765989" y="2097591"/>
                  </a:lnTo>
                  <a:close/>
                </a:path>
              </a:pathLst>
            </a:custGeom>
            <a:solidFill>
              <a:srgbClr val="FFE0A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5CA4748E-5B86-4BF7-B4C2-AE2EF0CA556B}"/>
                </a:ext>
              </a:extLst>
            </p:cNvPr>
            <p:cNvSpPr/>
            <p:nvPr/>
          </p:nvSpPr>
          <p:spPr>
            <a:xfrm rot="13891906">
              <a:off x="-139661" y="-248739"/>
              <a:ext cx="894740" cy="1549106"/>
            </a:xfrm>
            <a:custGeom>
              <a:avLst/>
              <a:gdLst>
                <a:gd name="connsiteX0" fmla="*/ 0 w 1854844"/>
                <a:gd name="connsiteY0" fmla="*/ 1082655 h 1082655"/>
                <a:gd name="connsiteX1" fmla="*/ 927422 w 1854844"/>
                <a:gd name="connsiteY1" fmla="*/ 0 h 1082655"/>
                <a:gd name="connsiteX2" fmla="*/ 1854844 w 1854844"/>
                <a:gd name="connsiteY2" fmla="*/ 1082655 h 1082655"/>
                <a:gd name="connsiteX3" fmla="*/ 0 w 1854844"/>
                <a:gd name="connsiteY3" fmla="*/ 1082655 h 1082655"/>
                <a:gd name="connsiteX0" fmla="*/ 599316 w 927422"/>
                <a:gd name="connsiteY0" fmla="*/ 1259189 h 1259189"/>
                <a:gd name="connsiteX1" fmla="*/ 0 w 927422"/>
                <a:gd name="connsiteY1" fmla="*/ 0 h 1259189"/>
                <a:gd name="connsiteX2" fmla="*/ 927422 w 927422"/>
                <a:gd name="connsiteY2" fmla="*/ 1082655 h 1259189"/>
                <a:gd name="connsiteX3" fmla="*/ 599316 w 927422"/>
                <a:gd name="connsiteY3" fmla="*/ 1259189 h 1259189"/>
                <a:gd name="connsiteX0" fmla="*/ 599316 w 861104"/>
                <a:gd name="connsiteY0" fmla="*/ 1259189 h 1259189"/>
                <a:gd name="connsiteX1" fmla="*/ 0 w 861104"/>
                <a:gd name="connsiteY1" fmla="*/ 0 h 1259189"/>
                <a:gd name="connsiteX2" fmla="*/ 861104 w 861104"/>
                <a:gd name="connsiteY2" fmla="*/ 1005685 h 1259189"/>
                <a:gd name="connsiteX3" fmla="*/ 599316 w 861104"/>
                <a:gd name="connsiteY3" fmla="*/ 1259189 h 1259189"/>
                <a:gd name="connsiteX0" fmla="*/ 320095 w 861104"/>
                <a:gd name="connsiteY0" fmla="*/ 1560290 h 1560290"/>
                <a:gd name="connsiteX1" fmla="*/ 0 w 861104"/>
                <a:gd name="connsiteY1" fmla="*/ 0 h 1560290"/>
                <a:gd name="connsiteX2" fmla="*/ 861104 w 861104"/>
                <a:gd name="connsiteY2" fmla="*/ 1005685 h 1560290"/>
                <a:gd name="connsiteX3" fmla="*/ 320095 w 861104"/>
                <a:gd name="connsiteY3" fmla="*/ 1560290 h 1560290"/>
                <a:gd name="connsiteX0" fmla="*/ 320095 w 800217"/>
                <a:gd name="connsiteY0" fmla="*/ 1560290 h 1560290"/>
                <a:gd name="connsiteX1" fmla="*/ 0 w 800217"/>
                <a:gd name="connsiteY1" fmla="*/ 0 h 1560290"/>
                <a:gd name="connsiteX2" fmla="*/ 800217 w 800217"/>
                <a:gd name="connsiteY2" fmla="*/ 942785 h 1560290"/>
                <a:gd name="connsiteX3" fmla="*/ 320095 w 800217"/>
                <a:gd name="connsiteY3" fmla="*/ 1560290 h 1560290"/>
                <a:gd name="connsiteX0" fmla="*/ 481049 w 800217"/>
                <a:gd name="connsiteY0" fmla="*/ 1324697 h 1324697"/>
                <a:gd name="connsiteX1" fmla="*/ 0 w 800217"/>
                <a:gd name="connsiteY1" fmla="*/ 0 h 1324697"/>
                <a:gd name="connsiteX2" fmla="*/ 800217 w 800217"/>
                <a:gd name="connsiteY2" fmla="*/ 942785 h 1324697"/>
                <a:gd name="connsiteX3" fmla="*/ 481049 w 800217"/>
                <a:gd name="connsiteY3" fmla="*/ 1324697 h 1324697"/>
              </a:gdLst>
              <a:ahLst/>
              <a:cxnLst>
                <a:cxn ang="0">
                  <a:pos x="connsiteX0" y="connsiteY0"/>
                </a:cxn>
                <a:cxn ang="0">
                  <a:pos x="connsiteX1" y="connsiteY1"/>
                </a:cxn>
                <a:cxn ang="0">
                  <a:pos x="connsiteX2" y="connsiteY2"/>
                </a:cxn>
                <a:cxn ang="0">
                  <a:pos x="connsiteX3" y="connsiteY3"/>
                </a:cxn>
              </a:cxnLst>
              <a:rect l="l" t="t" r="r" b="b"/>
              <a:pathLst>
                <a:path w="800217" h="1324697">
                  <a:moveTo>
                    <a:pt x="481049" y="1324697"/>
                  </a:moveTo>
                  <a:lnTo>
                    <a:pt x="0" y="0"/>
                  </a:lnTo>
                  <a:lnTo>
                    <a:pt x="800217" y="942785"/>
                  </a:lnTo>
                  <a:lnTo>
                    <a:pt x="481049" y="1324697"/>
                  </a:lnTo>
                  <a:close/>
                </a:path>
              </a:pathLst>
            </a:custGeom>
            <a:solidFill>
              <a:srgbClr val="FFE0A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CF989C-5073-42CD-B1C4-B48FEEF7207D}"/>
                </a:ext>
              </a:extLst>
            </p:cNvPr>
            <p:cNvSpPr/>
            <p:nvPr/>
          </p:nvSpPr>
          <p:spPr>
            <a:xfrm>
              <a:off x="9258788" y="1284006"/>
              <a:ext cx="2629156" cy="276999"/>
            </a:xfrm>
            <a:prstGeom prst="rect">
              <a:avLst/>
            </a:prstGeom>
          </p:spPr>
          <p:txBody>
            <a:bodyPr wrap="square">
              <a:spAutoFit/>
            </a:bodyPr>
            <a:lstStyle/>
            <a:p>
              <a:pPr algn="ctr"/>
              <a:r>
                <a:rPr lang="en-US" sz="1200" i="1" spc="300" dirty="0">
                  <a:solidFill>
                    <a:schemeClr val="bg1"/>
                  </a:solidFill>
                  <a:latin typeface="Calibri" panose="020F0502020204030204" pitchFamily="34" charset="0"/>
                  <a:ea typeface="Calibri" panose="020F0502020204030204" pitchFamily="34" charset="0"/>
                </a:rPr>
                <a:t>TIME MANAGEMENT</a:t>
              </a:r>
            </a:p>
          </p:txBody>
        </p:sp>
        <p:pic>
          <p:nvPicPr>
            <p:cNvPr id="19" name="Picture 6" descr="Image result for CLOCK gif">
              <a:extLst>
                <a:ext uri="{FF2B5EF4-FFF2-40B4-BE49-F238E27FC236}">
                  <a16:creationId xmlns:a16="http://schemas.microsoft.com/office/drawing/2014/main" id="{A7EF7E6A-60D8-454D-892E-8011E926CA0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44747" y="73084"/>
              <a:ext cx="1171844" cy="1171844"/>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Shape 19">
              <a:extLst>
                <a:ext uri="{FF2B5EF4-FFF2-40B4-BE49-F238E27FC236}">
                  <a16:creationId xmlns:a16="http://schemas.microsoft.com/office/drawing/2014/main" id="{0CFB9C15-A967-4446-9AB4-1DF1F199479F}"/>
                </a:ext>
              </a:extLst>
            </p:cNvPr>
            <p:cNvSpPr/>
            <p:nvPr/>
          </p:nvSpPr>
          <p:spPr>
            <a:xfrm>
              <a:off x="9707880" y="-7621"/>
              <a:ext cx="2050542" cy="1333659"/>
            </a:xfrm>
            <a:custGeom>
              <a:avLst/>
              <a:gdLst>
                <a:gd name="connsiteX0" fmla="*/ 1102557 w 2205111"/>
                <a:gd name="connsiteY0" fmla="*/ 113376 h 1368330"/>
                <a:gd name="connsiteX1" fmla="*/ 504841 w 2205111"/>
                <a:gd name="connsiteY1" fmla="*/ 684165 h 1368330"/>
                <a:gd name="connsiteX2" fmla="*/ 1102557 w 2205111"/>
                <a:gd name="connsiteY2" fmla="*/ 1254954 h 1368330"/>
                <a:gd name="connsiteX3" fmla="*/ 1700273 w 2205111"/>
                <a:gd name="connsiteY3" fmla="*/ 684165 h 1368330"/>
                <a:gd name="connsiteX4" fmla="*/ 1102557 w 2205111"/>
                <a:gd name="connsiteY4" fmla="*/ 113376 h 1368330"/>
                <a:gd name="connsiteX5" fmla="*/ 2205111 w 2205111"/>
                <a:gd name="connsiteY5" fmla="*/ 0 h 1368330"/>
                <a:gd name="connsiteX6" fmla="*/ 1973580 w 2205111"/>
                <a:gd name="connsiteY6" fmla="*/ 1364040 h 1368330"/>
                <a:gd name="connsiteX7" fmla="*/ 0 w 2205111"/>
                <a:gd name="connsiteY7" fmla="*/ 1368330 h 1368330"/>
                <a:gd name="connsiteX8" fmla="*/ 260546 w 2205111"/>
                <a:gd name="connsiteY8" fmla="*/ 6159 h 136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5111" h="1368330">
                  <a:moveTo>
                    <a:pt x="1102557" y="113376"/>
                  </a:moveTo>
                  <a:cubicBezTo>
                    <a:pt x="772448" y="113376"/>
                    <a:pt x="504841" y="368927"/>
                    <a:pt x="504841" y="684165"/>
                  </a:cubicBezTo>
                  <a:cubicBezTo>
                    <a:pt x="504841" y="999403"/>
                    <a:pt x="772448" y="1254954"/>
                    <a:pt x="1102557" y="1254954"/>
                  </a:cubicBezTo>
                  <a:cubicBezTo>
                    <a:pt x="1432666" y="1254954"/>
                    <a:pt x="1700273" y="999403"/>
                    <a:pt x="1700273" y="684165"/>
                  </a:cubicBezTo>
                  <a:cubicBezTo>
                    <a:pt x="1700273" y="368927"/>
                    <a:pt x="1432666" y="113376"/>
                    <a:pt x="1102557" y="113376"/>
                  </a:cubicBezTo>
                  <a:close/>
                  <a:moveTo>
                    <a:pt x="2205111" y="0"/>
                  </a:moveTo>
                  <a:lnTo>
                    <a:pt x="1973580" y="1364040"/>
                  </a:lnTo>
                  <a:lnTo>
                    <a:pt x="0" y="1368330"/>
                  </a:lnTo>
                  <a:lnTo>
                    <a:pt x="260546" y="6159"/>
                  </a:lnTo>
                  <a:close/>
                </a:path>
              </a:pathLst>
            </a:custGeom>
            <a:solidFill>
              <a:srgbClr val="EE9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5313F24-E45D-4016-9CDE-1494D83034F5}"/>
                </a:ext>
              </a:extLst>
            </p:cNvPr>
            <p:cNvSpPr/>
            <p:nvPr/>
          </p:nvSpPr>
          <p:spPr>
            <a:xfrm>
              <a:off x="10181147" y="109945"/>
              <a:ext cx="1097280" cy="1097739"/>
            </a:xfrm>
            <a:prstGeom prst="ellips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2BE49EF-F396-4DF8-AA21-A11062E23C77}"/>
                </a:ext>
              </a:extLst>
            </p:cNvPr>
            <p:cNvSpPr/>
            <p:nvPr/>
          </p:nvSpPr>
          <p:spPr>
            <a:xfrm>
              <a:off x="10158287" y="85689"/>
              <a:ext cx="1143000" cy="11430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D16E1BD-0D65-43A9-8B8F-C48FC74DEDDA}"/>
                </a:ext>
              </a:extLst>
            </p:cNvPr>
            <p:cNvSpPr/>
            <p:nvPr/>
          </p:nvSpPr>
          <p:spPr>
            <a:xfrm>
              <a:off x="10661207" y="591231"/>
              <a:ext cx="137160" cy="137160"/>
            </a:xfrm>
            <a:prstGeom prst="ellipse">
              <a:avLst/>
            </a:prstGeom>
            <a:gradFill flip="none" rotWithShape="1">
              <a:gsLst>
                <a:gs pos="0">
                  <a:schemeClr val="bg1">
                    <a:lumMod val="65000"/>
                    <a:shade val="30000"/>
                    <a:satMod val="115000"/>
                  </a:schemeClr>
                </a:gs>
                <a:gs pos="61000">
                  <a:schemeClr val="bg1">
                    <a:lumMod val="65000"/>
                  </a:schemeClr>
                </a:gs>
                <a:gs pos="100000">
                  <a:schemeClr val="bg1">
                    <a:lumMod val="75000"/>
                  </a:schemeClr>
                </a:gs>
              </a:gsLst>
              <a:path path="circle">
                <a:fillToRect l="50000" t="50000" r="50000" b="50000"/>
              </a:path>
              <a:tileRect/>
            </a:gradFill>
            <a:ln w="127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5CE141-13F7-4075-85E0-D5FED665C617}"/>
                </a:ext>
              </a:extLst>
            </p:cNvPr>
            <p:cNvSpPr/>
            <p:nvPr/>
          </p:nvSpPr>
          <p:spPr>
            <a:xfrm>
              <a:off x="10675956" y="604679"/>
              <a:ext cx="109426" cy="109426"/>
            </a:xfrm>
            <a:prstGeom prst="ellipse">
              <a:avLst/>
            </a:prstGeom>
            <a:gradFill flip="none" rotWithShape="1">
              <a:gsLst>
                <a:gs pos="0">
                  <a:schemeClr val="bg1">
                    <a:lumMod val="65000"/>
                    <a:shade val="30000"/>
                    <a:satMod val="115000"/>
                  </a:schemeClr>
                </a:gs>
                <a:gs pos="61000">
                  <a:schemeClr val="bg1">
                    <a:lumMod val="65000"/>
                  </a:schemeClr>
                </a:gs>
                <a:gs pos="100000">
                  <a:schemeClr val="bg1">
                    <a:lumMod val="75000"/>
                  </a:schemeClr>
                </a:gs>
              </a:gsLst>
              <a:path path="circle">
                <a:fillToRect l="50000" t="50000" r="50000" b="50000"/>
              </a:path>
              <a:tileRect/>
            </a:gra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itle 1">
            <a:extLst>
              <a:ext uri="{FF2B5EF4-FFF2-40B4-BE49-F238E27FC236}">
                <a16:creationId xmlns:a16="http://schemas.microsoft.com/office/drawing/2014/main" id="{2E6DACF8-9D59-4E3F-95BF-342448E592DD}"/>
              </a:ext>
            </a:extLst>
          </p:cNvPr>
          <p:cNvSpPr>
            <a:spLocks noGrp="1"/>
          </p:cNvSpPr>
          <p:nvPr>
            <p:ph type="title" hasCustomPrompt="1"/>
          </p:nvPr>
        </p:nvSpPr>
        <p:spPr>
          <a:xfrm>
            <a:off x="609600" y="274638"/>
            <a:ext cx="10972800" cy="1143000"/>
          </a:xfrm>
        </p:spPr>
        <p:txBody>
          <a:bodyPr/>
          <a:lstStyle>
            <a:lvl1pPr algn="l">
              <a:defRPr b="1">
                <a:solidFill>
                  <a:srgbClr val="000000"/>
                </a:solidFill>
              </a:defRPr>
            </a:lvl1pPr>
          </a:lstStyle>
          <a:p>
            <a:r>
              <a:rPr lang="en-US" dirty="0"/>
              <a:t>Click To Edit Master Title Style</a:t>
            </a:r>
          </a:p>
        </p:txBody>
      </p:sp>
      <p:sp>
        <p:nvSpPr>
          <p:cNvPr id="2" name="Rectangle 1">
            <a:extLst>
              <a:ext uri="{FF2B5EF4-FFF2-40B4-BE49-F238E27FC236}">
                <a16:creationId xmlns:a16="http://schemas.microsoft.com/office/drawing/2014/main" id="{400F97AE-F63E-4A60-8322-04D31A84F8F0}"/>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247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9" name="Rectangle 8">
            <a:extLst>
              <a:ext uri="{FF2B5EF4-FFF2-40B4-BE49-F238E27FC236}">
                <a16:creationId xmlns:a16="http://schemas.microsoft.com/office/drawing/2014/main" id="{8B3FB08B-AEB4-4E61-B592-B1E049970424}"/>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940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38615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E1EA5-72B2-C7A3-A82B-ADD0C562F3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EF841-6E43-ECE4-EB23-C22CB473115F}"/>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4" name="Footer Placeholder 3">
            <a:extLst>
              <a:ext uri="{FF2B5EF4-FFF2-40B4-BE49-F238E27FC236}">
                <a16:creationId xmlns:a16="http://schemas.microsoft.com/office/drawing/2014/main" id="{96EA1218-E717-1021-D6C9-596664404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FBF33-F816-BF15-15EA-24389CCD3BE1}"/>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12924726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
        <p:nvSpPr>
          <p:cNvPr id="10" name="Rectangle 9">
            <a:extLst>
              <a:ext uri="{FF2B5EF4-FFF2-40B4-BE49-F238E27FC236}">
                <a16:creationId xmlns:a16="http://schemas.microsoft.com/office/drawing/2014/main" id="{A457433F-9102-4EB8-90BE-4FCAEEAC6F15}"/>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42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
        <p:nvSpPr>
          <p:cNvPr id="8" name="Rectangle 7">
            <a:extLst>
              <a:ext uri="{FF2B5EF4-FFF2-40B4-BE49-F238E27FC236}">
                <a16:creationId xmlns:a16="http://schemas.microsoft.com/office/drawing/2014/main" id="{911337CD-D5FC-4E40-91B9-D951D44CA201}"/>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431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
        <p:nvSpPr>
          <p:cNvPr id="7" name="Rectangle 6">
            <a:extLst>
              <a:ext uri="{FF2B5EF4-FFF2-40B4-BE49-F238E27FC236}">
                <a16:creationId xmlns:a16="http://schemas.microsoft.com/office/drawing/2014/main" id="{002D0041-F436-424A-9A66-75256BEC4847}"/>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232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
        <p:nvSpPr>
          <p:cNvPr id="10" name="Rectangle 9">
            <a:extLst>
              <a:ext uri="{FF2B5EF4-FFF2-40B4-BE49-F238E27FC236}">
                <a16:creationId xmlns:a16="http://schemas.microsoft.com/office/drawing/2014/main" id="{E813935B-67F4-440A-896F-37BC88B412D3}"/>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32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
        <p:nvSpPr>
          <p:cNvPr id="10" name="Rectangle 9">
            <a:extLst>
              <a:ext uri="{FF2B5EF4-FFF2-40B4-BE49-F238E27FC236}">
                <a16:creationId xmlns:a16="http://schemas.microsoft.com/office/drawing/2014/main" id="{5E974E26-26D8-406E-B570-5107FA3B1DD4}"/>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702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9" name="Rectangle 8">
            <a:extLst>
              <a:ext uri="{FF2B5EF4-FFF2-40B4-BE49-F238E27FC236}">
                <a16:creationId xmlns:a16="http://schemas.microsoft.com/office/drawing/2014/main" id="{71A6AFD5-56D1-4488-BD10-DBC9F416D0F3}"/>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649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1994348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06E9E3-0B3D-2174-F797-AA15A07C8249}"/>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3" name="Footer Placeholder 2">
            <a:extLst>
              <a:ext uri="{FF2B5EF4-FFF2-40B4-BE49-F238E27FC236}">
                <a16:creationId xmlns:a16="http://schemas.microsoft.com/office/drawing/2014/main" id="{976A5FCD-B3B8-C0D2-FC3A-E09437FB00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597A77-F7B2-E6A7-22E9-732D7010411B}"/>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1094431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9BFA-2AA1-9361-E5DC-C8E6BE289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0B3A60-987E-9F3E-7ED1-9DCCD797D6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C4404A-EDDF-982D-7C51-745CA70EC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327D5-00C6-789B-8B6C-B00C5D6EF8C0}"/>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6" name="Footer Placeholder 5">
            <a:extLst>
              <a:ext uri="{FF2B5EF4-FFF2-40B4-BE49-F238E27FC236}">
                <a16:creationId xmlns:a16="http://schemas.microsoft.com/office/drawing/2014/main" id="{8582ED8F-3723-3B3D-49FE-6E51553D3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8BA9A-E0B1-CA7F-B16F-63B3BB84075C}"/>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371245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9651-8995-356A-02F9-54648B7E2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CF645A-E7E8-CEF0-A712-F334BB39EE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45F158-4A78-6AFD-348F-2723FF499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1D11E8-951E-4698-A3B1-0F740ED51365}"/>
              </a:ext>
            </a:extLst>
          </p:cNvPr>
          <p:cNvSpPr>
            <a:spLocks noGrp="1"/>
          </p:cNvSpPr>
          <p:nvPr>
            <p:ph type="dt" sz="half" idx="10"/>
          </p:nvPr>
        </p:nvSpPr>
        <p:spPr/>
        <p:txBody>
          <a:bodyPr/>
          <a:lstStyle/>
          <a:p>
            <a:fld id="{53DE0F6B-2092-4D28-B62C-4D63920AE224}" type="datetimeFigureOut">
              <a:rPr lang="en-US" smtClean="0"/>
              <a:t>7/28/2022</a:t>
            </a:fld>
            <a:endParaRPr lang="en-US"/>
          </a:p>
        </p:txBody>
      </p:sp>
      <p:sp>
        <p:nvSpPr>
          <p:cNvPr id="6" name="Footer Placeholder 5">
            <a:extLst>
              <a:ext uri="{FF2B5EF4-FFF2-40B4-BE49-F238E27FC236}">
                <a16:creationId xmlns:a16="http://schemas.microsoft.com/office/drawing/2014/main" id="{7E6084F0-0B37-7C55-610D-DE04307B3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9F447-043C-D991-F435-FBA1B080D327}"/>
              </a:ext>
            </a:extLst>
          </p:cNvPr>
          <p:cNvSpPr>
            <a:spLocks noGrp="1"/>
          </p:cNvSpPr>
          <p:nvPr>
            <p:ph type="sldNum" sz="quarter" idx="12"/>
          </p:nvPr>
        </p:nvSpPr>
        <p:spPr/>
        <p:txBody>
          <a:bodyPr/>
          <a:lstStyle/>
          <a:p>
            <a:fld id="{6C0A49C6-BC69-4C47-AAE7-F72A212BDF0D}" type="slidenum">
              <a:rPr lang="en-US" smtClean="0"/>
              <a:t>‹#›</a:t>
            </a:fld>
            <a:endParaRPr lang="en-US"/>
          </a:p>
        </p:txBody>
      </p:sp>
    </p:spTree>
    <p:extLst>
      <p:ext uri="{BB962C8B-B14F-4D97-AF65-F5344CB8AC3E}">
        <p14:creationId xmlns:p14="http://schemas.microsoft.com/office/powerpoint/2010/main" val="588354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85E177-5F66-02F8-021B-1CAF90DFA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4BF2F1-4236-B60C-C653-E27C8D1A71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E0932-E56A-8470-0863-2D5B9A7846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E0F6B-2092-4D28-B62C-4D63920AE224}" type="datetimeFigureOut">
              <a:rPr lang="en-US" smtClean="0"/>
              <a:t>7/28/2022</a:t>
            </a:fld>
            <a:endParaRPr lang="en-US"/>
          </a:p>
        </p:txBody>
      </p:sp>
      <p:sp>
        <p:nvSpPr>
          <p:cNvPr id="5" name="Footer Placeholder 4">
            <a:extLst>
              <a:ext uri="{FF2B5EF4-FFF2-40B4-BE49-F238E27FC236}">
                <a16:creationId xmlns:a16="http://schemas.microsoft.com/office/drawing/2014/main" id="{8C0D6304-02EE-E905-2DCD-38FE0C542B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A89D12-C824-500B-58BE-E934119A53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A49C6-BC69-4C47-AAE7-F72A212BDF0D}" type="slidenum">
              <a:rPr lang="en-US" smtClean="0"/>
              <a:t>‹#›</a:t>
            </a:fld>
            <a:endParaRPr lang="en-US"/>
          </a:p>
        </p:txBody>
      </p:sp>
    </p:spTree>
    <p:extLst>
      <p:ext uri="{BB962C8B-B14F-4D97-AF65-F5344CB8AC3E}">
        <p14:creationId xmlns:p14="http://schemas.microsoft.com/office/powerpoint/2010/main" val="4069803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8000">
                    <a:tint val="75000"/>
                  </a:srgbClr>
                </a:solidFill>
                <a:latin typeface="Comic Sans MS" pitchFamily="66" charset="0"/>
              </a:rPr>
              <a:t>7-26</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704433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5355"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75355" y="1600201"/>
            <a:ext cx="9009679"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87EE4133-553E-4600-B991-1E7D9728736D}" type="datetimeFigureOut">
              <a:rPr lang="en-US" smtClean="0"/>
              <a:t>7/28/2022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4676E4F0-5F21-4750-A278-DB5EDD703BF9}" type="slidenum">
              <a:rPr lang="en-US" smtClean="0"/>
              <a:t>‹#›</a:t>
            </a:fld>
            <a:endParaRPr lang="en-US"/>
          </a:p>
        </p:txBody>
      </p:sp>
    </p:spTree>
    <p:extLst>
      <p:ext uri="{BB962C8B-B14F-4D97-AF65-F5344CB8AC3E}">
        <p14:creationId xmlns:p14="http://schemas.microsoft.com/office/powerpoint/2010/main" val="8970167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457200" rtl="0" eaLnBrk="1" latinLnBrk="0" hangingPunct="1">
        <a:spcBef>
          <a:spcPct val="0"/>
        </a:spcBef>
        <a:buNone/>
        <a:defRPr sz="4000" b="1" kern="1200">
          <a:solidFill>
            <a:srgbClr val="000000"/>
          </a:solidFill>
          <a:latin typeface="+mj-lt"/>
          <a:ea typeface="+mj-ea"/>
          <a:cs typeface="+mj-cs"/>
        </a:defRPr>
      </a:lvl1pPr>
    </p:titleStyle>
    <p:body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8000">
                    <a:tint val="75000"/>
                  </a:srgbClr>
                </a:solidFill>
                <a:latin typeface="Comic Sans MS" pitchFamily="66" charset="0"/>
              </a:rPr>
              <a:t>7-26</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7662607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3913104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
        <p:nvSpPr>
          <p:cNvPr id="7" name="Rectangle 6">
            <a:extLst>
              <a:ext uri="{FF2B5EF4-FFF2-40B4-BE49-F238E27FC236}">
                <a16:creationId xmlns:a16="http://schemas.microsoft.com/office/drawing/2014/main" id="{9EA919DC-65E5-4B1C-9922-BE04DD5B1CA7}"/>
              </a:ext>
            </a:extLst>
          </p:cNvPr>
          <p:cNvSpPr/>
          <p:nvPr userDrawn="1"/>
        </p:nvSpPr>
        <p:spPr>
          <a:xfrm>
            <a:off x="-30480" y="6324600"/>
            <a:ext cx="12252960" cy="533400"/>
          </a:xfrm>
          <a:prstGeom prst="rect">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074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18" Type="http://schemas.microsoft.com/office/2007/relationships/hdphoto" Target="../media/hdphoto8.wdp"/><Relationship Id="rId3" Type="http://schemas.openxmlformats.org/officeDocument/2006/relationships/image" Target="../media/image42.png"/><Relationship Id="rId7" Type="http://schemas.openxmlformats.org/officeDocument/2006/relationships/image" Target="../media/image46.jpg"/><Relationship Id="rId12" Type="http://schemas.microsoft.com/office/2007/relationships/hdphoto" Target="../media/hdphoto6.wdp"/><Relationship Id="rId17" Type="http://schemas.openxmlformats.org/officeDocument/2006/relationships/image" Target="../media/image54.png"/><Relationship Id="rId2" Type="http://schemas.openxmlformats.org/officeDocument/2006/relationships/notesSlide" Target="../notesSlides/notesSlide1.xml"/><Relationship Id="rId16" Type="http://schemas.microsoft.com/office/2007/relationships/hdphoto" Target="../media/hdphoto7.wdp"/><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9.png"/><Relationship Id="rId26" Type="http://schemas.openxmlformats.org/officeDocument/2006/relationships/image" Target="../media/image64.png"/><Relationship Id="rId3" Type="http://schemas.openxmlformats.org/officeDocument/2006/relationships/image" Target="../media/image56.png"/><Relationship Id="rId21" Type="http://schemas.openxmlformats.org/officeDocument/2006/relationships/image" Target="../media/image61.png"/><Relationship Id="rId7" Type="http://schemas.openxmlformats.org/officeDocument/2006/relationships/image" Target="../media/image50.png"/><Relationship Id="rId12" Type="http://schemas.microsoft.com/office/2007/relationships/hdphoto" Target="../media/hdphoto7.wdp"/><Relationship Id="rId17" Type="http://schemas.openxmlformats.org/officeDocument/2006/relationships/hyperlink" Target="https://pixabay.com/en/grass-green-vegetation-plants-1293019/" TargetMode="External"/><Relationship Id="rId25" Type="http://schemas.openxmlformats.org/officeDocument/2006/relationships/image" Target="../media/image63.png"/><Relationship Id="rId33" Type="http://schemas.openxmlformats.org/officeDocument/2006/relationships/image" Target="../media/image69.png"/><Relationship Id="rId2" Type="http://schemas.openxmlformats.org/officeDocument/2006/relationships/image" Target="../media/image55.png"/><Relationship Id="rId16" Type="http://schemas.openxmlformats.org/officeDocument/2006/relationships/image" Target="../media/image58.png"/><Relationship Id="rId20" Type="http://schemas.openxmlformats.org/officeDocument/2006/relationships/hyperlink" Target="https://openclipart.org/detail/87025/potted-grass" TargetMode="External"/><Relationship Id="rId29"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3.png"/><Relationship Id="rId24" Type="http://schemas.openxmlformats.org/officeDocument/2006/relationships/hyperlink" Target="https://pixabay.com/en/fence-iron-fence-mesh-wire-mesh-1097655/" TargetMode="External"/><Relationship Id="rId32" Type="http://schemas.openxmlformats.org/officeDocument/2006/relationships/image" Target="../media/image68.png"/><Relationship Id="rId5" Type="http://schemas.openxmlformats.org/officeDocument/2006/relationships/image" Target="../media/image48.png"/><Relationship Id="rId15" Type="http://schemas.openxmlformats.org/officeDocument/2006/relationships/hyperlink" Target="https://www.goodfreephotos.com/vector-images/colorful-natural-tree-vector-clipart.png.php" TargetMode="External"/><Relationship Id="rId23" Type="http://schemas.openxmlformats.org/officeDocument/2006/relationships/image" Target="../media/image62.png"/><Relationship Id="rId28"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0.png"/><Relationship Id="rId31" Type="http://schemas.microsoft.com/office/2007/relationships/hdphoto" Target="../media/hdphoto10.wdp"/><Relationship Id="rId4" Type="http://schemas.microsoft.com/office/2007/relationships/hdphoto" Target="../media/hdphoto9.wdp"/><Relationship Id="rId9" Type="http://schemas.openxmlformats.org/officeDocument/2006/relationships/image" Target="../media/image51.png"/><Relationship Id="rId14" Type="http://schemas.openxmlformats.org/officeDocument/2006/relationships/image" Target="../media/image57.png"/><Relationship Id="rId22" Type="http://schemas.openxmlformats.org/officeDocument/2006/relationships/hyperlink" Target="https://pixabay.com/en/lawn-green-grass-nature-color-1417835/" TargetMode="External"/><Relationship Id="rId27" Type="http://schemas.openxmlformats.org/officeDocument/2006/relationships/image" Target="../media/image20.png"/><Relationship Id="rId30" Type="http://schemas.openxmlformats.org/officeDocument/2006/relationships/image" Target="../media/image67.png"/><Relationship Id="rId8"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xml"/><Relationship Id="rId7" Type="http://schemas.openxmlformats.org/officeDocument/2006/relationships/image" Target="../media/image72.png"/><Relationship Id="rId12" Type="http://schemas.microsoft.com/office/2007/relationships/hdphoto" Target="../media/hdphoto10.wdp"/><Relationship Id="rId2" Type="http://schemas.openxmlformats.org/officeDocument/2006/relationships/slideLayout" Target="../slideLayouts/slideLayout57.xml"/><Relationship Id="rId1" Type="http://schemas.openxmlformats.org/officeDocument/2006/relationships/tags" Target="../tags/tag1.xml"/><Relationship Id="rId6" Type="http://schemas.microsoft.com/office/2007/relationships/hdphoto" Target="../media/hdphoto11.wdp"/><Relationship Id="rId11" Type="http://schemas.openxmlformats.org/officeDocument/2006/relationships/image" Target="../media/image67.png"/><Relationship Id="rId5" Type="http://schemas.openxmlformats.org/officeDocument/2006/relationships/image" Target="../media/image71.png"/><Relationship Id="rId10" Type="http://schemas.openxmlformats.org/officeDocument/2006/relationships/image" Target="../media/image74.jpeg"/><Relationship Id="rId4" Type="http://schemas.openxmlformats.org/officeDocument/2006/relationships/image" Target="../media/image70.png"/><Relationship Id="rId9"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freesvg.org/male-and-female-wedding-shoes-vector-image" TargetMode="External"/><Relationship Id="rId3" Type="http://schemas.openxmlformats.org/officeDocument/2006/relationships/image" Target="../media/image76.6F"/><Relationship Id="rId7" Type="http://schemas.openxmlformats.org/officeDocument/2006/relationships/image" Target="../media/image78.png"/><Relationship Id="rId12" Type="http://schemas.openxmlformats.org/officeDocument/2006/relationships/hyperlink" Target="https://www.goodfreephotos.com/textures/striped-shirt-design.jpg.php" TargetMode="External"/><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hyperlink" Target="https://www.publicdomainpictures.net/en/view-image.php?image=317997&amp;picture=background-texture-turquoise-textile" TargetMode="External"/><Relationship Id="rId11" Type="http://schemas.openxmlformats.org/officeDocument/2006/relationships/image" Target="../media/image80.jpg"/><Relationship Id="rId5" Type="http://schemas.openxmlformats.org/officeDocument/2006/relationships/image" Target="../media/image77.jpg"/><Relationship Id="rId10" Type="http://schemas.openxmlformats.org/officeDocument/2006/relationships/hyperlink" Target="https://texturex-com.deviantart.com/art/Black-Fabric-Texture-Soft-Cloth-Suede-Fuzzy-Stock-372793180" TargetMode="External"/><Relationship Id="rId4" Type="http://schemas.openxmlformats.org/officeDocument/2006/relationships/hyperlink" Target="https://www.deviantart.com/ditney/art/Hair-Texture-370393426" TargetMode="External"/><Relationship Id="rId9" Type="http://schemas.openxmlformats.org/officeDocument/2006/relationships/image" Target="../media/image79.jp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hyperlink" Target="https://texturex-com.deviantart.com/art/Black-Fabric-Texture-Soft-Cloth-Suede-Fuzzy-Stock-372793180" TargetMode="External"/><Relationship Id="rId13" Type="http://schemas.openxmlformats.org/officeDocument/2006/relationships/image" Target="../media/image84.jpg"/><Relationship Id="rId3" Type="http://schemas.openxmlformats.org/officeDocument/2006/relationships/image" Target="../media/image82.png"/><Relationship Id="rId7" Type="http://schemas.openxmlformats.org/officeDocument/2006/relationships/image" Target="../media/image79.jpg"/><Relationship Id="rId12" Type="http://schemas.openxmlformats.org/officeDocument/2006/relationships/hyperlink" Target="http://en.wikipedia.org/wiki/File:Anime_eye.svg" TargetMode="Externa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hyperlink" Target="https://freesvg.org/male-and-female-wedding-shoes-vector-image" TargetMode="External"/><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hyperlink" Target="https://www.goodfreephotos.com/textures/striped-shirt-design.jpg.php" TargetMode="External"/><Relationship Id="rId4" Type="http://schemas.microsoft.com/office/2007/relationships/hdphoto" Target="../media/hdphoto12.wdp"/><Relationship Id="rId9" Type="http://schemas.openxmlformats.org/officeDocument/2006/relationships/image" Target="../media/image80.jpg"/><Relationship Id="rId14" Type="http://schemas.openxmlformats.org/officeDocument/2006/relationships/hyperlink" Target="https://www.wallpaperflare.com/black-and-gray-flower-wallpaper-retro-pattern-vector-dark-wallpaper-cclo"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0.jpg"/><Relationship Id="rId5" Type="http://schemas.microsoft.com/office/2007/relationships/hdphoto" Target="../media/hdphoto16.wdp"/><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3.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67.png"/><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6F2C2A-322F-8572-67BA-3ECEECE31268}"/>
              </a:ext>
            </a:extLst>
          </p:cNvPr>
          <p:cNvGrpSpPr/>
          <p:nvPr/>
        </p:nvGrpSpPr>
        <p:grpSpPr>
          <a:xfrm>
            <a:off x="-1" y="-1"/>
            <a:ext cx="12219783" cy="6858001"/>
            <a:chOff x="-1" y="-1"/>
            <a:chExt cx="12219783" cy="6858001"/>
          </a:xfrm>
        </p:grpSpPr>
        <p:pic>
          <p:nvPicPr>
            <p:cNvPr id="8" name="Picture 7" descr="Graphical user interface&#10;&#10;Description automatically generated with low confidence">
              <a:extLst>
                <a:ext uri="{FF2B5EF4-FFF2-40B4-BE49-F238E27FC236}">
                  <a16:creationId xmlns:a16="http://schemas.microsoft.com/office/drawing/2014/main" id="{493AA04D-3F8B-8C6F-9E3E-A4616B75E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19783" cy="6858001"/>
            </a:xfrm>
            <a:prstGeom prst="rect">
              <a:avLst/>
            </a:prstGeom>
          </p:spPr>
        </p:pic>
        <p:sp>
          <p:nvSpPr>
            <p:cNvPr id="2" name="Rectangle 1">
              <a:extLst>
                <a:ext uri="{FF2B5EF4-FFF2-40B4-BE49-F238E27FC236}">
                  <a16:creationId xmlns:a16="http://schemas.microsoft.com/office/drawing/2014/main" id="{67F0166F-661D-CA31-F909-25E5CD014A82}"/>
                </a:ext>
              </a:extLst>
            </p:cNvPr>
            <p:cNvSpPr/>
            <p:nvPr/>
          </p:nvSpPr>
          <p:spPr>
            <a:xfrm>
              <a:off x="4166558" y="276045"/>
              <a:ext cx="3700733" cy="5063706"/>
            </a:xfrm>
            <a:prstGeom prst="rec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951D196-4C6C-1E91-EAD2-07F594A07F77}"/>
              </a:ext>
            </a:extLst>
          </p:cNvPr>
          <p:cNvSpPr txBox="1"/>
          <p:nvPr/>
        </p:nvSpPr>
        <p:spPr>
          <a:xfrm>
            <a:off x="2662684" y="638073"/>
            <a:ext cx="6377797" cy="4339650"/>
          </a:xfrm>
          <a:prstGeom prst="rect">
            <a:avLst/>
          </a:prstGeom>
          <a:noFill/>
        </p:spPr>
        <p:txBody>
          <a:bodyPr wrap="square" rtlCol="0">
            <a:spAutoFit/>
          </a:bodyPr>
          <a:lstStyle/>
          <a:p>
            <a:pPr algn="ctr"/>
            <a:r>
              <a:rPr lang="en-US" sz="13800" dirty="0">
                <a:latin typeface="The Serif Hand Black" panose="03070902030502020204" pitchFamily="66" charset="0"/>
              </a:rPr>
              <a:t>Food Service Culture</a:t>
            </a:r>
          </a:p>
        </p:txBody>
      </p:sp>
    </p:spTree>
    <p:extLst>
      <p:ext uri="{BB962C8B-B14F-4D97-AF65-F5344CB8AC3E}">
        <p14:creationId xmlns:p14="http://schemas.microsoft.com/office/powerpoint/2010/main" val="2324729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C3CB3-17DD-32EE-F850-7C6A104CCAA9}"/>
              </a:ext>
            </a:extLst>
          </p:cNvPr>
          <p:cNvPicPr>
            <a:picLocks noChangeAspect="1"/>
          </p:cNvPicPr>
          <p:nvPr/>
        </p:nvPicPr>
        <p:blipFill>
          <a:blip r:embed="rId2"/>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39473A36-8BFB-8DC2-5DBA-F7344379C800}"/>
              </a:ext>
            </a:extLst>
          </p:cNvPr>
          <p:cNvSpPr txBox="1">
            <a:spLocks/>
          </p:cNvSpPr>
          <p:nvPr/>
        </p:nvSpPr>
        <p:spPr>
          <a:xfrm>
            <a:off x="1494953" y="1977797"/>
            <a:ext cx="9202093" cy="32743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a:latin typeface="The Serif Hand Black" panose="03070902030502020204" pitchFamily="66" charset="0"/>
              </a:rPr>
              <a:t>Why do we visit food service establishments?</a:t>
            </a:r>
          </a:p>
        </p:txBody>
      </p:sp>
      <p:pic>
        <p:nvPicPr>
          <p:cNvPr id="6" name="Picture 5" descr="A group of balloons in the sky&#10;&#10;Description automatically generated with medium confidence">
            <a:extLst>
              <a:ext uri="{FF2B5EF4-FFF2-40B4-BE49-F238E27FC236}">
                <a16:creationId xmlns:a16="http://schemas.microsoft.com/office/drawing/2014/main" id="{CA533CDA-5747-4D4B-C5E8-165A520CA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7" y="0"/>
            <a:ext cx="6189922" cy="3561841"/>
          </a:xfrm>
          <a:prstGeom prst="rect">
            <a:avLst/>
          </a:prstGeom>
        </p:spPr>
      </p:pic>
      <p:pic>
        <p:nvPicPr>
          <p:cNvPr id="8" name="Picture 7" descr="A table with chairs around it&#10;&#10;Description automatically generated with low confidence">
            <a:extLst>
              <a:ext uri="{FF2B5EF4-FFF2-40B4-BE49-F238E27FC236}">
                <a16:creationId xmlns:a16="http://schemas.microsoft.com/office/drawing/2014/main" id="{0F25BC6E-08B8-DD92-7D46-133AA8C99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921" y="0"/>
            <a:ext cx="6002079" cy="3561841"/>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7C799034-936B-D42D-C709-3271A50F5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567978"/>
            <a:ext cx="6189922" cy="3290022"/>
          </a:xfrm>
          <a:prstGeom prst="rect">
            <a:avLst/>
          </a:prstGeom>
        </p:spPr>
      </p:pic>
      <p:pic>
        <p:nvPicPr>
          <p:cNvPr id="14" name="Picture 13" descr="A picture containing text, toy&#10;&#10;Description automatically generated">
            <a:extLst>
              <a:ext uri="{FF2B5EF4-FFF2-40B4-BE49-F238E27FC236}">
                <a16:creationId xmlns:a16="http://schemas.microsoft.com/office/drawing/2014/main" id="{626C83E4-3683-B952-6D9A-1D46D084D8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9920" y="3561841"/>
            <a:ext cx="6002079" cy="3296159"/>
          </a:xfrm>
          <a:prstGeom prst="rect">
            <a:avLst/>
          </a:prstGeom>
        </p:spPr>
      </p:pic>
      <p:sp>
        <p:nvSpPr>
          <p:cNvPr id="17" name="Content Placeholder 2">
            <a:extLst>
              <a:ext uri="{FF2B5EF4-FFF2-40B4-BE49-F238E27FC236}">
                <a16:creationId xmlns:a16="http://schemas.microsoft.com/office/drawing/2014/main" id="{DC3BB875-E3B4-A36E-D31A-25B924F5DE45}"/>
              </a:ext>
            </a:extLst>
          </p:cNvPr>
          <p:cNvSpPr txBox="1">
            <a:spLocks/>
          </p:cNvSpPr>
          <p:nvPr/>
        </p:nvSpPr>
        <p:spPr>
          <a:xfrm>
            <a:off x="9592884" y="228870"/>
            <a:ext cx="2584010" cy="796704"/>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The Serif Hand Black" panose="03070902030502020204" pitchFamily="66" charset="0"/>
              </a:rPr>
              <a:t>CHANGE OF SCENARY</a:t>
            </a:r>
          </a:p>
        </p:txBody>
      </p:sp>
      <p:sp>
        <p:nvSpPr>
          <p:cNvPr id="18" name="Content Placeholder 2">
            <a:extLst>
              <a:ext uri="{FF2B5EF4-FFF2-40B4-BE49-F238E27FC236}">
                <a16:creationId xmlns:a16="http://schemas.microsoft.com/office/drawing/2014/main" id="{DAB3522F-0C99-D677-81F2-0FB544F244D9}"/>
              </a:ext>
            </a:extLst>
          </p:cNvPr>
          <p:cNvSpPr txBox="1">
            <a:spLocks/>
          </p:cNvSpPr>
          <p:nvPr/>
        </p:nvSpPr>
        <p:spPr>
          <a:xfrm>
            <a:off x="113371" y="5904547"/>
            <a:ext cx="2584010" cy="796704"/>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The Serif Hand Black" panose="03070902030502020204" pitchFamily="66" charset="0"/>
              </a:rPr>
              <a:t>TAKE A BREAK</a:t>
            </a:r>
          </a:p>
        </p:txBody>
      </p:sp>
      <p:sp>
        <p:nvSpPr>
          <p:cNvPr id="19" name="Content Placeholder 2">
            <a:extLst>
              <a:ext uri="{FF2B5EF4-FFF2-40B4-BE49-F238E27FC236}">
                <a16:creationId xmlns:a16="http://schemas.microsoft.com/office/drawing/2014/main" id="{3AB6FF4D-B730-44C4-8724-5140D12818BB}"/>
              </a:ext>
            </a:extLst>
          </p:cNvPr>
          <p:cNvSpPr txBox="1">
            <a:spLocks/>
          </p:cNvSpPr>
          <p:nvPr/>
        </p:nvSpPr>
        <p:spPr>
          <a:xfrm>
            <a:off x="9592883" y="5904547"/>
            <a:ext cx="2584010" cy="796704"/>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The Serif Hand Black" panose="03070902030502020204" pitchFamily="66" charset="0"/>
              </a:rPr>
              <a:t>CONVENIENCE</a:t>
            </a:r>
          </a:p>
        </p:txBody>
      </p:sp>
      <p:sp>
        <p:nvSpPr>
          <p:cNvPr id="16" name="Content Placeholder 2">
            <a:extLst>
              <a:ext uri="{FF2B5EF4-FFF2-40B4-BE49-F238E27FC236}">
                <a16:creationId xmlns:a16="http://schemas.microsoft.com/office/drawing/2014/main" id="{0D864FE1-6C26-01B6-BDCD-E3F9C825ECBF}"/>
              </a:ext>
            </a:extLst>
          </p:cNvPr>
          <p:cNvSpPr>
            <a:spLocks noGrp="1"/>
          </p:cNvSpPr>
          <p:nvPr>
            <p:ph idx="1"/>
          </p:nvPr>
        </p:nvSpPr>
        <p:spPr>
          <a:xfrm>
            <a:off x="113371" y="156749"/>
            <a:ext cx="2584010" cy="796704"/>
          </a:xfrm>
          <a:solidFill>
            <a:schemeClr val="accent5">
              <a:lumMod val="50000"/>
            </a:schemeClr>
          </a:solidFill>
        </p:spPr>
        <p:txBody>
          <a:bodyPr>
            <a:normAutofit/>
          </a:bodyPr>
          <a:lstStyle/>
          <a:p>
            <a:pPr marL="0" indent="0" algn="ctr">
              <a:buNone/>
            </a:pPr>
            <a:r>
              <a:rPr lang="en-US" sz="3600" dirty="0">
                <a:solidFill>
                  <a:schemeClr val="bg1"/>
                </a:solidFill>
                <a:latin typeface="The Serif Hand Black" panose="03070902030502020204" pitchFamily="66" charset="0"/>
              </a:rPr>
              <a:t>CELEBRATIONS</a:t>
            </a:r>
          </a:p>
        </p:txBody>
      </p:sp>
    </p:spTree>
    <p:extLst>
      <p:ext uri="{BB962C8B-B14F-4D97-AF65-F5344CB8AC3E}">
        <p14:creationId xmlns:p14="http://schemas.microsoft.com/office/powerpoint/2010/main" val="142228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1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Food service and hospitality-centric culture</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624840" y="4142104"/>
            <a:ext cx="5267960" cy="2207895"/>
          </a:xfrm>
        </p:spPr>
        <p:txBody>
          <a:bodyPr>
            <a:normAutofit/>
          </a:bodyPr>
          <a:lstStyle/>
          <a:p>
            <a:pPr marL="0" indent="0" algn="ctr">
              <a:buNone/>
            </a:pPr>
            <a:r>
              <a:rPr lang="en-US" dirty="0"/>
              <a:t>Food service culture is defined as the attitudes, beliefs, and practices that surround the production and consumption of food. </a:t>
            </a:r>
          </a:p>
        </p:txBody>
      </p:sp>
      <p:sp>
        <p:nvSpPr>
          <p:cNvPr id="4" name="Content Placeholder 2">
            <a:extLst>
              <a:ext uri="{FF2B5EF4-FFF2-40B4-BE49-F238E27FC236}">
                <a16:creationId xmlns:a16="http://schemas.microsoft.com/office/drawing/2014/main" id="{9DBA8B3C-CECC-046C-7E29-D3DE4CC26B76}"/>
              </a:ext>
            </a:extLst>
          </p:cNvPr>
          <p:cNvSpPr txBox="1">
            <a:spLocks/>
          </p:cNvSpPr>
          <p:nvPr/>
        </p:nvSpPr>
        <p:spPr>
          <a:xfrm>
            <a:off x="6725920" y="4142104"/>
            <a:ext cx="5019040" cy="2207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Hospitality is the friendly and generous reception and engagement of guests, visitors, or strangers. </a:t>
            </a:r>
          </a:p>
        </p:txBody>
      </p:sp>
      <p:pic>
        <p:nvPicPr>
          <p:cNvPr id="1028" name="Picture 4" descr="Light - Purple - Heart - Clipart - Pink Heart Vector Png Transparent PNG -  600x552 - Free Download on NicePNG">
            <a:extLst>
              <a:ext uri="{FF2B5EF4-FFF2-40B4-BE49-F238E27FC236}">
                <a16:creationId xmlns:a16="http://schemas.microsoft.com/office/drawing/2014/main" id="{52E55604-BC48-E2C8-E03D-AD883BAFED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1" b="91371" l="9766" r="89844">
                        <a14:foregroundMark x1="32813" y1="8122" x2="32813" y2="8122"/>
                        <a14:foregroundMark x1="70703" y1="7107" x2="70703" y2="7107"/>
                        <a14:foregroundMark x1="50781" y1="91878" x2="50781" y2="91878"/>
                        <a14:backgroundMark x1="29297" y1="5076" x2="32422" y2="5076"/>
                      </a14:backgroundRemoval>
                    </a14:imgEffect>
                  </a14:imgLayer>
                </a14:imgProps>
              </a:ext>
              <a:ext uri="{28A0092B-C50C-407E-A947-70E740481C1C}">
                <a14:useLocalDpi xmlns:a14="http://schemas.microsoft.com/office/drawing/2010/main" val="0"/>
              </a:ext>
            </a:extLst>
          </a:blip>
          <a:srcRect/>
          <a:stretch>
            <a:fillRect/>
          </a:stretch>
        </p:blipFill>
        <p:spPr bwMode="auto">
          <a:xfrm>
            <a:off x="8107628" y="1920240"/>
            <a:ext cx="2255624" cy="17357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clipart&#10;&#10;Description automatically generated">
            <a:extLst>
              <a:ext uri="{FF2B5EF4-FFF2-40B4-BE49-F238E27FC236}">
                <a16:creationId xmlns:a16="http://schemas.microsoft.com/office/drawing/2014/main" id="{DA49B563-53BC-15DB-94C1-675CEAA92F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00518" y="1344454"/>
            <a:ext cx="2989898" cy="2989898"/>
          </a:xfrm>
          <a:prstGeom prst="rect">
            <a:avLst/>
          </a:prstGeom>
        </p:spPr>
      </p:pic>
    </p:spTree>
    <p:extLst>
      <p:ext uri="{BB962C8B-B14F-4D97-AF65-F5344CB8AC3E}">
        <p14:creationId xmlns:p14="http://schemas.microsoft.com/office/powerpoint/2010/main" val="1671164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Balance act</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1130299" y="4776152"/>
            <a:ext cx="9931400" cy="1716723"/>
          </a:xfrm>
        </p:spPr>
        <p:txBody>
          <a:bodyPr/>
          <a:lstStyle/>
          <a:p>
            <a:pPr marL="0" indent="0" algn="ctr">
              <a:buNone/>
            </a:pPr>
            <a:r>
              <a:rPr lang="en-US" dirty="0"/>
              <a:t>When an employee focuses on the policies and procedures of the operation, the hospitality part of it lacks and there is no balance. The same is said for being too open and caring, then there now may be a threat to operational needs. </a:t>
            </a:r>
          </a:p>
        </p:txBody>
      </p:sp>
      <p:pic>
        <p:nvPicPr>
          <p:cNvPr id="4" name="Picture 3" descr="A picture containing text, clipart&#10;&#10;Description automatically generated">
            <a:extLst>
              <a:ext uri="{FF2B5EF4-FFF2-40B4-BE49-F238E27FC236}">
                <a16:creationId xmlns:a16="http://schemas.microsoft.com/office/drawing/2014/main" id="{B2324FFC-BE27-39CA-9CE6-81E77F2EAE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49" b="90000" l="4300" r="96800">
                        <a14:foregroundMark x1="18100" y1="37564" x2="30500" y2="67436"/>
                        <a14:foregroundMark x1="55245" y1="31049" x2="55300" y2="31538"/>
                        <a14:foregroundMark x1="52300" y1="5128" x2="54433" y2="23907"/>
                        <a14:foregroundMark x1="53900" y1="52564" x2="54000" y2="73718"/>
                        <a14:foregroundMark x1="69300" y1="61026" x2="84000" y2="59231"/>
                        <a14:foregroundMark x1="91900" y1="43974" x2="92500" y2="62949"/>
                        <a14:foregroundMark x1="50900" y1="23590" x2="51100" y2="26667"/>
                        <a14:foregroundMark x1="52500" y1="81538" x2="52500" y2="81538"/>
                        <a14:foregroundMark x1="49000" y1="83974" x2="54300" y2="76410"/>
                        <a14:foregroundMark x1="54300" y1="76410" x2="54300" y2="76154"/>
                        <a14:foregroundMark x1="4300" y1="58846" x2="26800" y2="65385"/>
                        <a14:foregroundMark x1="26800" y1="65385" x2="28500" y2="65128"/>
                        <a14:foregroundMark x1="95711" y1="53462" x2="96800" y2="59744"/>
                        <a14:foregroundMark x1="95622" y1="52949" x2="95711" y2="53462"/>
                        <a14:foregroundMark x1="82300" y1="5000" x2="82300" y2="5000"/>
                        <a14:foregroundMark x1="21200" y1="3846" x2="21200" y2="3846"/>
                        <a14:foregroundMark x1="51900" y1="2949" x2="51900" y2="2949"/>
                        <a14:backgroundMark x1="54900" y1="31538" x2="56200" y2="25897"/>
                        <a14:backgroundMark x1="55300" y1="30000" x2="55300" y2="23077"/>
                        <a14:backgroundMark x1="55100" y1="23846" x2="55500" y2="31026"/>
                        <a14:backgroundMark x1="55500" y1="31026" x2="55000" y2="22949"/>
                        <a14:backgroundMark x1="95800" y1="51410" x2="95800" y2="51410"/>
                        <a14:backgroundMark x1="95300" y1="51923" x2="95800" y2="49872"/>
                        <a14:backgroundMark x1="95600" y1="52949" x2="95600" y2="52949"/>
                        <a14:backgroundMark x1="96200" y1="54231" x2="95300" y2="50256"/>
                        <a14:backgroundMark x1="95700" y1="51795" x2="95800" y2="52564"/>
                        <a14:backgroundMark x1="95800" y1="52692" x2="95800" y2="52692"/>
                        <a14:backgroundMark x1="95800" y1="53462" x2="95800" y2="53462"/>
                        <a14:backgroundMark x1="95600" y1="53462" x2="95600" y2="53462"/>
                      </a14:backgroundRemoval>
                    </a14:imgEffect>
                  </a14:imgLayer>
                </a14:imgProps>
              </a:ext>
              <a:ext uri="{28A0092B-C50C-407E-A947-70E740481C1C}">
                <a14:useLocalDpi xmlns:a14="http://schemas.microsoft.com/office/drawing/2010/main" val="0"/>
              </a:ext>
            </a:extLst>
          </a:blip>
          <a:stretch>
            <a:fillRect/>
          </a:stretch>
        </p:blipFill>
        <p:spPr>
          <a:xfrm>
            <a:off x="3710490" y="1027906"/>
            <a:ext cx="4771019" cy="3721395"/>
          </a:xfrm>
          <a:prstGeom prst="rect">
            <a:avLst/>
          </a:prstGeom>
        </p:spPr>
      </p:pic>
    </p:spTree>
    <p:extLst>
      <p:ext uri="{BB962C8B-B14F-4D97-AF65-F5344CB8AC3E}">
        <p14:creationId xmlns:p14="http://schemas.microsoft.com/office/powerpoint/2010/main" val="343515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Inspired Service to make memorable moments</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buNone/>
            </a:pPr>
            <a:r>
              <a:rPr lang="en-US" dirty="0"/>
              <a:t>Inspire the team to be motivated to help others and create a friendly and courteous environment a way of life at our cafeterias. </a:t>
            </a:r>
          </a:p>
          <a:p>
            <a:pPr marL="0" indent="0">
              <a:buNone/>
            </a:pPr>
            <a:endParaRPr lang="en-US" dirty="0"/>
          </a:p>
          <a:p>
            <a:pPr marL="0" indent="0">
              <a:buNone/>
            </a:pPr>
            <a:r>
              <a:rPr lang="en-US" dirty="0"/>
              <a:t>Returning guests will feel valued and welcomed and the team gets satisfaction in knowing they have inspired others by leading by example.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15722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a:xfrm>
            <a:off x="1494953" y="1563729"/>
            <a:ext cx="9202093" cy="3274367"/>
          </a:xfrm>
        </p:spPr>
        <p:txBody>
          <a:bodyPr>
            <a:normAutofit fontScale="90000"/>
          </a:bodyPr>
          <a:lstStyle/>
          <a:p>
            <a:pPr algn="ctr"/>
            <a:r>
              <a:rPr lang="en-US" sz="8000" dirty="0">
                <a:latin typeface="The Serif Hand Black" panose="03070902030502020204" pitchFamily="66" charset="0"/>
              </a:rPr>
              <a:t>Inspired service should be taken seriously by every employee, during every shift, and with every meal served</a:t>
            </a:r>
          </a:p>
        </p:txBody>
      </p:sp>
    </p:spTree>
    <p:extLst>
      <p:ext uri="{BB962C8B-B14F-4D97-AF65-F5344CB8AC3E}">
        <p14:creationId xmlns:p14="http://schemas.microsoft.com/office/powerpoint/2010/main" val="981631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27AB0-6FD1-6420-2ADB-AF6234B0BFD6}"/>
              </a:ext>
            </a:extLst>
          </p:cNvPr>
          <p:cNvSpPr>
            <a:spLocks noGrp="1"/>
          </p:cNvSpPr>
          <p:nvPr>
            <p:ph type="title"/>
          </p:nvPr>
        </p:nvSpPr>
        <p:spPr>
          <a:xfrm>
            <a:off x="3919220" y="273050"/>
            <a:ext cx="8160511" cy="977900"/>
          </a:xfrm>
          <a:noFill/>
        </p:spPr>
        <p:txBody>
          <a:bodyPr vert="horz" lIns="91440" tIns="45720" rIns="91440" bIns="45720" rtlCol="0" anchor="b">
            <a:normAutofit/>
          </a:bodyPr>
          <a:lstStyle/>
          <a:p>
            <a:pPr algn="ctr"/>
            <a:r>
              <a:rPr lang="en-US" sz="5200" dirty="0">
                <a:solidFill>
                  <a:srgbClr val="FF0000"/>
                </a:solidFill>
                <a:latin typeface="Stencil" panose="040409050D0802020404" pitchFamily="82" charset="0"/>
              </a:rPr>
              <a:t>Café LA Break Away</a:t>
            </a:r>
          </a:p>
        </p:txBody>
      </p:sp>
      <p:pic>
        <p:nvPicPr>
          <p:cNvPr id="12" name="Content Placeholder 11" descr="Shape&#10;&#10;Description automatically generated with low confidence">
            <a:extLst>
              <a:ext uri="{FF2B5EF4-FFF2-40B4-BE49-F238E27FC236}">
                <a16:creationId xmlns:a16="http://schemas.microsoft.com/office/drawing/2014/main" id="{9B30C604-7503-BAD4-BB0D-B72CADA3D7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905000" cy="1905000"/>
          </a:xfrm>
        </p:spPr>
      </p:pic>
      <p:pic>
        <p:nvPicPr>
          <p:cNvPr id="17" name="Content Placeholder 11" descr="Shape&#10;&#10;Description automatically generated with low confidence">
            <a:extLst>
              <a:ext uri="{FF2B5EF4-FFF2-40B4-BE49-F238E27FC236}">
                <a16:creationId xmlns:a16="http://schemas.microsoft.com/office/drawing/2014/main" id="{5C6D35E1-3E0D-546E-238B-142CBC73E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05000"/>
            <a:ext cx="1905000" cy="1905000"/>
          </a:xfrm>
          <a:prstGeom prst="rect">
            <a:avLst/>
          </a:prstGeom>
        </p:spPr>
      </p:pic>
      <p:pic>
        <p:nvPicPr>
          <p:cNvPr id="19" name="Content Placeholder 11" descr="Shape&#10;&#10;Description automatically generated with low confidence">
            <a:extLst>
              <a:ext uri="{FF2B5EF4-FFF2-40B4-BE49-F238E27FC236}">
                <a16:creationId xmlns:a16="http://schemas.microsoft.com/office/drawing/2014/main" id="{DDBEBD13-D517-5D14-9580-59E2F9BFC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3810000"/>
            <a:ext cx="1905000" cy="1905000"/>
          </a:xfrm>
          <a:prstGeom prst="rect">
            <a:avLst/>
          </a:prstGeom>
        </p:spPr>
      </p:pic>
      <p:pic>
        <p:nvPicPr>
          <p:cNvPr id="20" name="Content Placeholder 11" descr="Shape&#10;&#10;Description automatically generated with low confidence">
            <a:extLst>
              <a:ext uri="{FF2B5EF4-FFF2-40B4-BE49-F238E27FC236}">
                <a16:creationId xmlns:a16="http://schemas.microsoft.com/office/drawing/2014/main" id="{279FCACE-23C9-C9EC-4FA6-C6BF16ED0ACC}"/>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6" y="5715000"/>
            <a:ext cx="1905000" cy="1143000"/>
          </a:xfrm>
          <a:prstGeom prst="rect">
            <a:avLst/>
          </a:prstGeom>
        </p:spPr>
      </p:pic>
      <p:sp>
        <p:nvSpPr>
          <p:cNvPr id="13" name="TextBox 12">
            <a:extLst>
              <a:ext uri="{FF2B5EF4-FFF2-40B4-BE49-F238E27FC236}">
                <a16:creationId xmlns:a16="http://schemas.microsoft.com/office/drawing/2014/main" id="{38EFA476-D666-4721-A74E-1CFB0D45CC52}"/>
              </a:ext>
            </a:extLst>
          </p:cNvPr>
          <p:cNvSpPr txBox="1"/>
          <p:nvPr/>
        </p:nvSpPr>
        <p:spPr>
          <a:xfrm>
            <a:off x="4283955" y="1250950"/>
            <a:ext cx="7431029" cy="4555093"/>
          </a:xfrm>
          <a:prstGeom prst="rect">
            <a:avLst/>
          </a:prstGeom>
          <a:noFill/>
        </p:spPr>
        <p:txBody>
          <a:bodyPr wrap="square" rtlCol="0">
            <a:spAutoFit/>
          </a:bodyPr>
          <a:lstStyle/>
          <a:p>
            <a:pPr algn="ctr"/>
            <a:r>
              <a:rPr lang="en-US" sz="5400" dirty="0"/>
              <a:t>What keeps you going back? </a:t>
            </a:r>
          </a:p>
          <a:p>
            <a:pPr algn="ctr"/>
            <a:endParaRPr lang="en-US" sz="2000" dirty="0"/>
          </a:p>
          <a:p>
            <a:pPr algn="ctr"/>
            <a:r>
              <a:rPr lang="en-US" sz="5400" dirty="0"/>
              <a:t>How can you create this environment in your kitchen?</a:t>
            </a:r>
          </a:p>
        </p:txBody>
      </p:sp>
      <p:pic>
        <p:nvPicPr>
          <p:cNvPr id="21" name="Content Placeholder 11" descr="Shape&#10;&#10;Description automatically generated with low confidence">
            <a:extLst>
              <a:ext uri="{FF2B5EF4-FFF2-40B4-BE49-F238E27FC236}">
                <a16:creationId xmlns:a16="http://schemas.microsoft.com/office/drawing/2014/main" id="{9A304C4F-1766-3E9A-7992-8F9D24B81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905000" cy="1905000"/>
          </a:xfrm>
          <a:prstGeom prst="rect">
            <a:avLst/>
          </a:prstGeom>
        </p:spPr>
      </p:pic>
      <p:pic>
        <p:nvPicPr>
          <p:cNvPr id="22" name="Content Placeholder 11" descr="Shape&#10;&#10;Description automatically generated with low confidence">
            <a:extLst>
              <a:ext uri="{FF2B5EF4-FFF2-40B4-BE49-F238E27FC236}">
                <a16:creationId xmlns:a16="http://schemas.microsoft.com/office/drawing/2014/main" id="{F4EE05A1-54F2-37DE-CE2E-9AA1B55E0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8" y="1905000"/>
            <a:ext cx="1905000" cy="1905000"/>
          </a:xfrm>
          <a:prstGeom prst="rect">
            <a:avLst/>
          </a:prstGeom>
        </p:spPr>
      </p:pic>
      <p:pic>
        <p:nvPicPr>
          <p:cNvPr id="23" name="Content Placeholder 11" descr="Shape&#10;&#10;Description automatically generated with low confidence">
            <a:extLst>
              <a:ext uri="{FF2B5EF4-FFF2-40B4-BE49-F238E27FC236}">
                <a16:creationId xmlns:a16="http://schemas.microsoft.com/office/drawing/2014/main" id="{DCD30627-CEAA-2444-D051-C4807441F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6" y="3810000"/>
            <a:ext cx="1905000" cy="1905000"/>
          </a:xfrm>
          <a:prstGeom prst="rect">
            <a:avLst/>
          </a:prstGeom>
        </p:spPr>
      </p:pic>
      <p:pic>
        <p:nvPicPr>
          <p:cNvPr id="24" name="Content Placeholder 11" descr="Shape&#10;&#10;Description automatically generated with low confidence">
            <a:extLst>
              <a:ext uri="{FF2B5EF4-FFF2-40B4-BE49-F238E27FC236}">
                <a16:creationId xmlns:a16="http://schemas.microsoft.com/office/drawing/2014/main" id="{FF9A77F2-8587-21FE-1FA0-E8CF27BA19CD}"/>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1904994" y="5715000"/>
            <a:ext cx="1905000" cy="1143000"/>
          </a:xfrm>
          <a:prstGeom prst="rect">
            <a:avLst/>
          </a:prstGeom>
        </p:spPr>
      </p:pic>
      <p:pic>
        <p:nvPicPr>
          <p:cNvPr id="25" name="Picture 24" descr="Logo&#10;&#10;Description automatically generated">
            <a:extLst>
              <a:ext uri="{FF2B5EF4-FFF2-40B4-BE49-F238E27FC236}">
                <a16:creationId xmlns:a16="http://schemas.microsoft.com/office/drawing/2014/main" id="{85078906-FB4D-E293-0918-0EEA13C10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54" y="1533049"/>
            <a:ext cx="3429479" cy="3419952"/>
          </a:xfrm>
          <a:prstGeom prst="rect">
            <a:avLst/>
          </a:prstGeom>
        </p:spPr>
      </p:pic>
    </p:spTree>
    <p:extLst>
      <p:ext uri="{BB962C8B-B14F-4D97-AF65-F5344CB8AC3E}">
        <p14:creationId xmlns:p14="http://schemas.microsoft.com/office/powerpoint/2010/main" val="3056365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pic>
        <p:nvPicPr>
          <p:cNvPr id="5" name="Picture 4" descr="A picture containing building, house&#10;&#10;Description automatically generated">
            <a:extLst>
              <a:ext uri="{FF2B5EF4-FFF2-40B4-BE49-F238E27FC236}">
                <a16:creationId xmlns:a16="http://schemas.microsoft.com/office/drawing/2014/main" id="{9FB1F443-A290-203F-A421-C9022F301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4" y="3689791"/>
            <a:ext cx="6095986" cy="3179948"/>
          </a:xfrm>
          <a:prstGeom prst="rect">
            <a:avLst/>
          </a:prstGeom>
        </p:spPr>
      </p:pic>
      <p:pic>
        <p:nvPicPr>
          <p:cNvPr id="3" name="Picture 2" descr="A picture containing sky, green, transport&#10;&#10;Description automatically generated">
            <a:extLst>
              <a:ext uri="{FF2B5EF4-FFF2-40B4-BE49-F238E27FC236}">
                <a16:creationId xmlns:a16="http://schemas.microsoft.com/office/drawing/2014/main" id="{DAF3CC15-4E1A-7585-1776-BEE9A2B1F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5697"/>
            <a:ext cx="6095995" cy="3168136"/>
          </a:xfrm>
          <a:prstGeom prst="rect">
            <a:avLst/>
          </a:prstGeom>
        </p:spPr>
      </p:pic>
      <p:pic>
        <p:nvPicPr>
          <p:cNvPr id="14" name="Picture 13" descr="Diagram&#10;&#10;Description automatically generated">
            <a:extLst>
              <a:ext uri="{FF2B5EF4-FFF2-40B4-BE49-F238E27FC236}">
                <a16:creationId xmlns:a16="http://schemas.microsoft.com/office/drawing/2014/main" id="{8644C91B-8CCA-4BF4-F360-AB27D13EB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6095999" cy="36957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3386869C-2B29-6BA9-9872-562303802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0"/>
            <a:ext cx="6095998" cy="3695697"/>
          </a:xfrm>
          <a:prstGeom prst="rect">
            <a:avLst/>
          </a:prstGeom>
        </p:spPr>
      </p:pic>
      <p:sp>
        <p:nvSpPr>
          <p:cNvPr id="25" name="Title 1">
            <a:extLst>
              <a:ext uri="{FF2B5EF4-FFF2-40B4-BE49-F238E27FC236}">
                <a16:creationId xmlns:a16="http://schemas.microsoft.com/office/drawing/2014/main" id="{4CD0A259-B1A7-9AB2-8171-468D4125FAE8}"/>
              </a:ext>
            </a:extLst>
          </p:cNvPr>
          <p:cNvSpPr>
            <a:spLocks noGrp="1"/>
          </p:cNvSpPr>
          <p:nvPr>
            <p:ph type="title"/>
          </p:nvPr>
        </p:nvSpPr>
        <p:spPr>
          <a:xfrm>
            <a:off x="1964071" y="2818351"/>
            <a:ext cx="8263846" cy="1221297"/>
          </a:xfrm>
          <a:solidFill>
            <a:srgbClr val="F9ED59"/>
          </a:solidFill>
          <a:ln w="28575">
            <a:solidFill>
              <a:schemeClr val="tx1"/>
            </a:solidFill>
          </a:ln>
        </p:spPr>
        <p:txBody>
          <a:bodyPr>
            <a:normAutofit/>
          </a:bodyPr>
          <a:lstStyle/>
          <a:p>
            <a:pPr algn="ctr"/>
            <a:r>
              <a:rPr lang="en-US" sz="3600" dirty="0">
                <a:solidFill>
                  <a:sysClr val="windowText" lastClr="000000"/>
                </a:solidFill>
                <a:latin typeface="The Serif Hand Black" panose="03070902030502020204" pitchFamily="66" charset="0"/>
              </a:rPr>
              <a:t>Where do you find a cafeteria?</a:t>
            </a:r>
            <a:br>
              <a:rPr lang="en-US" sz="3600" dirty="0">
                <a:solidFill>
                  <a:sysClr val="windowText" lastClr="000000"/>
                </a:solidFill>
                <a:latin typeface="The Serif Hand Black" panose="03070902030502020204" pitchFamily="66" charset="0"/>
              </a:rPr>
            </a:br>
            <a:r>
              <a:rPr lang="en-US" sz="3600" dirty="0">
                <a:solidFill>
                  <a:sysClr val="windowText" lastClr="000000"/>
                </a:solidFill>
                <a:latin typeface="The Serif Hand Black" panose="03070902030502020204" pitchFamily="66" charset="0"/>
              </a:rPr>
              <a:t>What is your mindset when eating at these places?</a:t>
            </a:r>
          </a:p>
        </p:txBody>
      </p:sp>
    </p:spTree>
    <p:extLst>
      <p:ext uri="{BB962C8B-B14F-4D97-AF65-F5344CB8AC3E}">
        <p14:creationId xmlns:p14="http://schemas.microsoft.com/office/powerpoint/2010/main" val="365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Shifting to a Restaurant mindset</a:t>
            </a:r>
          </a:p>
        </p:txBody>
      </p:sp>
      <p:sp>
        <p:nvSpPr>
          <p:cNvPr id="21" name="Content Placeholder 2">
            <a:extLst>
              <a:ext uri="{FF2B5EF4-FFF2-40B4-BE49-F238E27FC236}">
                <a16:creationId xmlns:a16="http://schemas.microsoft.com/office/drawing/2014/main" id="{3AF06412-823C-7420-93A2-98E00CBD3D4E}"/>
              </a:ext>
            </a:extLst>
          </p:cNvPr>
          <p:cNvSpPr>
            <a:spLocks noGrp="1"/>
          </p:cNvSpPr>
          <p:nvPr>
            <p:ph idx="1"/>
          </p:nvPr>
        </p:nvSpPr>
        <p:spPr>
          <a:xfrm>
            <a:off x="838200" y="1825624"/>
            <a:ext cx="10515600" cy="4765675"/>
          </a:xfrm>
        </p:spPr>
        <p:txBody>
          <a:bodyPr>
            <a:normAutofit/>
          </a:bodyPr>
          <a:lstStyle/>
          <a:p>
            <a:pPr marL="0" indent="0">
              <a:buNone/>
            </a:pPr>
            <a:r>
              <a:rPr lang="en-US" dirty="0"/>
              <a:t>These establishments are not always pleasant and could be deemed cold and dark. Also, the customers are not there by choice in some cases. </a:t>
            </a:r>
          </a:p>
          <a:p>
            <a:pPr marL="0" indent="0">
              <a:buNone/>
            </a:pPr>
            <a:endParaRPr lang="en-US" dirty="0"/>
          </a:p>
          <a:p>
            <a:pPr marL="0" indent="0">
              <a:buNone/>
            </a:pPr>
            <a:r>
              <a:rPr lang="en-US" dirty="0"/>
              <a:t>Food Services Division, Café LA, is incredibly passionate about the customers and the experiences we create.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00149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Not just a cafeteria, We are Café LA</a:t>
            </a:r>
          </a:p>
        </p:txBody>
      </p:sp>
      <p:grpSp>
        <p:nvGrpSpPr>
          <p:cNvPr id="18" name="Group 17">
            <a:extLst>
              <a:ext uri="{FF2B5EF4-FFF2-40B4-BE49-F238E27FC236}">
                <a16:creationId xmlns:a16="http://schemas.microsoft.com/office/drawing/2014/main" id="{5653366F-ED66-6A4D-E65C-62B809A39E0F}"/>
              </a:ext>
            </a:extLst>
          </p:cNvPr>
          <p:cNvGrpSpPr/>
          <p:nvPr/>
        </p:nvGrpSpPr>
        <p:grpSpPr>
          <a:xfrm>
            <a:off x="838199" y="1690688"/>
            <a:ext cx="4993257" cy="2786421"/>
            <a:chOff x="332432" y="2654300"/>
            <a:chExt cx="6944668" cy="4007643"/>
          </a:xfrm>
        </p:grpSpPr>
        <p:sp>
          <p:nvSpPr>
            <p:cNvPr id="13" name="Rectangle: Rounded Corners 12">
              <a:extLst>
                <a:ext uri="{FF2B5EF4-FFF2-40B4-BE49-F238E27FC236}">
                  <a16:creationId xmlns:a16="http://schemas.microsoft.com/office/drawing/2014/main" id="{BFD9BD86-9E8A-F1F3-4374-DA3C62ED5B76}"/>
                </a:ext>
              </a:extLst>
            </p:cNvPr>
            <p:cNvSpPr/>
            <p:nvPr/>
          </p:nvSpPr>
          <p:spPr>
            <a:xfrm>
              <a:off x="332432" y="2654300"/>
              <a:ext cx="6944668" cy="4007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4A012DCA-3E4E-06A6-4A9B-9ABE38B69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011" y="3132216"/>
              <a:ext cx="1507067" cy="1525905"/>
            </a:xfrm>
            <a:prstGeom prst="rect">
              <a:avLst/>
            </a:prstGeom>
          </p:spPr>
        </p:pic>
        <p:pic>
          <p:nvPicPr>
            <p:cNvPr id="12" name="Picture 11" descr="Logo&#10;&#10;Description automatically generated">
              <a:extLst>
                <a:ext uri="{FF2B5EF4-FFF2-40B4-BE49-F238E27FC236}">
                  <a16:creationId xmlns:a16="http://schemas.microsoft.com/office/drawing/2014/main" id="{4A08C9CB-812D-19A7-23F5-982469DD6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69" y="4788994"/>
              <a:ext cx="1441191" cy="1409004"/>
            </a:xfrm>
            <a:prstGeom prst="rect">
              <a:avLst/>
            </a:prstGeom>
          </p:spPr>
        </p:pic>
        <p:pic>
          <p:nvPicPr>
            <p:cNvPr id="15" name="Graphic 14">
              <a:extLst>
                <a:ext uri="{FF2B5EF4-FFF2-40B4-BE49-F238E27FC236}">
                  <a16:creationId xmlns:a16="http://schemas.microsoft.com/office/drawing/2014/main" id="{C0DBE820-CCCD-90B5-FE41-7DFA2F2069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3860" y="3072779"/>
              <a:ext cx="1257959" cy="1525905"/>
            </a:xfrm>
            <a:prstGeom prst="rect">
              <a:avLst/>
            </a:prstGeom>
          </p:spPr>
        </p:pic>
        <p:pic>
          <p:nvPicPr>
            <p:cNvPr id="17" name="Graphic 16">
              <a:extLst>
                <a:ext uri="{FF2B5EF4-FFF2-40B4-BE49-F238E27FC236}">
                  <a16:creationId xmlns:a16="http://schemas.microsoft.com/office/drawing/2014/main" id="{9905667D-88A2-8475-9F1C-FF1133493C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9899" y="5437524"/>
              <a:ext cx="2951162" cy="846136"/>
            </a:xfrm>
            <a:prstGeom prst="rect">
              <a:avLst/>
            </a:prstGeom>
          </p:spPr>
        </p:pic>
      </p:grpSp>
      <p:sp>
        <p:nvSpPr>
          <p:cNvPr id="20" name="Rectangle: Rounded Corners 19">
            <a:extLst>
              <a:ext uri="{FF2B5EF4-FFF2-40B4-BE49-F238E27FC236}">
                <a16:creationId xmlns:a16="http://schemas.microsoft.com/office/drawing/2014/main" id="{085D8B0B-EC81-E768-9335-1EEA6FCD7B3F}"/>
              </a:ext>
            </a:extLst>
          </p:cNvPr>
          <p:cNvSpPr/>
          <p:nvPr/>
        </p:nvSpPr>
        <p:spPr>
          <a:xfrm>
            <a:off x="6278590" y="3919948"/>
            <a:ext cx="4993257" cy="2786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CBBC1F77-46F3-EBC4-EC41-0D445C3D3A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9087" y="4518311"/>
            <a:ext cx="1772264" cy="1668669"/>
          </a:xfrm>
          <a:prstGeom prst="rect">
            <a:avLst/>
          </a:prstGeom>
        </p:spPr>
      </p:pic>
      <p:sp>
        <p:nvSpPr>
          <p:cNvPr id="21" name="Content Placeholder 2">
            <a:extLst>
              <a:ext uri="{FF2B5EF4-FFF2-40B4-BE49-F238E27FC236}">
                <a16:creationId xmlns:a16="http://schemas.microsoft.com/office/drawing/2014/main" id="{3AF06412-823C-7420-93A2-98E00CBD3D4E}"/>
              </a:ext>
            </a:extLst>
          </p:cNvPr>
          <p:cNvSpPr>
            <a:spLocks noGrp="1"/>
          </p:cNvSpPr>
          <p:nvPr>
            <p:ph idx="1"/>
          </p:nvPr>
        </p:nvSpPr>
        <p:spPr>
          <a:xfrm>
            <a:off x="6096000" y="1825625"/>
            <a:ext cx="5257800" cy="1800174"/>
          </a:xfrm>
        </p:spPr>
        <p:txBody>
          <a:bodyPr/>
          <a:lstStyle/>
          <a:p>
            <a:pPr marL="0" indent="0">
              <a:buNone/>
            </a:pPr>
            <a:r>
              <a:rPr lang="en-US" dirty="0"/>
              <a:t>Popular restaurants can be found in all neighborhoods and are identified by its iconic branded symbol.  </a:t>
            </a:r>
          </a:p>
        </p:txBody>
      </p:sp>
      <p:sp>
        <p:nvSpPr>
          <p:cNvPr id="22" name="Content Placeholder 2">
            <a:extLst>
              <a:ext uri="{FF2B5EF4-FFF2-40B4-BE49-F238E27FC236}">
                <a16:creationId xmlns:a16="http://schemas.microsoft.com/office/drawing/2014/main" id="{4B0A1218-F83E-D5EE-242F-BD3C667040C9}"/>
              </a:ext>
            </a:extLst>
          </p:cNvPr>
          <p:cNvSpPr txBox="1">
            <a:spLocks/>
          </p:cNvSpPr>
          <p:nvPr/>
        </p:nvSpPr>
        <p:spPr>
          <a:xfrm>
            <a:off x="797223" y="4788527"/>
            <a:ext cx="5257800" cy="18001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 same can be said with Café LA and its logo. These restaurants are exclusive and service all students in the LAUSD community. </a:t>
            </a:r>
          </a:p>
        </p:txBody>
      </p:sp>
    </p:spTree>
    <p:extLst>
      <p:ext uri="{BB962C8B-B14F-4D97-AF65-F5344CB8AC3E}">
        <p14:creationId xmlns:p14="http://schemas.microsoft.com/office/powerpoint/2010/main" val="1262161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D92CCEF6-68FE-E03C-6C4E-F6863D10370F}"/>
              </a:ext>
            </a:extLst>
          </p:cNvPr>
          <p:cNvPicPr>
            <a:picLocks noChangeAspect="1"/>
          </p:cNvPicPr>
          <p:nvPr/>
        </p:nvPicPr>
        <p:blipFill rotWithShape="1">
          <a:blip r:embed="rId2">
            <a:extLst>
              <a:ext uri="{28A0092B-C50C-407E-A947-70E740481C1C}">
                <a14:useLocalDpi xmlns:a14="http://schemas.microsoft.com/office/drawing/2010/main" val="0"/>
              </a:ext>
            </a:extLst>
          </a:blip>
          <a:srcRect b="8239"/>
          <a:stretch/>
        </p:blipFill>
        <p:spPr>
          <a:xfrm>
            <a:off x="-45266" y="3410894"/>
            <a:ext cx="6096001" cy="3447105"/>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AA73F83-7EAF-654A-4AFE-9A0247A98A1D}"/>
              </a:ext>
            </a:extLst>
          </p:cNvPr>
          <p:cNvPicPr>
            <a:picLocks noChangeAspect="1"/>
          </p:cNvPicPr>
          <p:nvPr/>
        </p:nvPicPr>
        <p:blipFill rotWithShape="1">
          <a:blip r:embed="rId2">
            <a:extLst>
              <a:ext uri="{28A0092B-C50C-407E-A947-70E740481C1C}">
                <a14:useLocalDpi xmlns:a14="http://schemas.microsoft.com/office/drawing/2010/main" val="0"/>
              </a:ext>
            </a:extLst>
          </a:blip>
          <a:srcRect b="8239"/>
          <a:stretch/>
        </p:blipFill>
        <p:spPr>
          <a:xfrm>
            <a:off x="0" y="-20332"/>
            <a:ext cx="6096001" cy="3428999"/>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F0FC1571-0721-F47E-1190-9934C1D4DE9D}"/>
              </a:ext>
            </a:extLst>
          </p:cNvPr>
          <p:cNvPicPr>
            <a:picLocks noChangeAspect="1"/>
          </p:cNvPicPr>
          <p:nvPr/>
        </p:nvPicPr>
        <p:blipFill rotWithShape="1">
          <a:blip r:embed="rId2">
            <a:extLst>
              <a:ext uri="{28A0092B-C50C-407E-A947-70E740481C1C}">
                <a14:useLocalDpi xmlns:a14="http://schemas.microsoft.com/office/drawing/2010/main" val="0"/>
              </a:ext>
            </a:extLst>
          </a:blip>
          <a:srcRect b="8239"/>
          <a:stretch/>
        </p:blipFill>
        <p:spPr>
          <a:xfrm>
            <a:off x="6050735" y="3428226"/>
            <a:ext cx="6141265" cy="3429000"/>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3B764B49-5B9D-9B39-1A05-C879AE3BF9F3}"/>
              </a:ext>
            </a:extLst>
          </p:cNvPr>
          <p:cNvPicPr>
            <a:picLocks noChangeAspect="1"/>
          </p:cNvPicPr>
          <p:nvPr/>
        </p:nvPicPr>
        <p:blipFill rotWithShape="1">
          <a:blip r:embed="rId2">
            <a:extLst>
              <a:ext uri="{28A0092B-C50C-407E-A947-70E740481C1C}">
                <a14:useLocalDpi xmlns:a14="http://schemas.microsoft.com/office/drawing/2010/main" val="0"/>
              </a:ext>
            </a:extLst>
          </a:blip>
          <a:srcRect b="8239"/>
          <a:stretch/>
        </p:blipFill>
        <p:spPr>
          <a:xfrm>
            <a:off x="6050735" y="-46966"/>
            <a:ext cx="6186529" cy="3479921"/>
          </a:xfrm>
          <a:prstGeom prst="rect">
            <a:avLst/>
          </a:prstGeom>
        </p:spPr>
      </p:pic>
      <p:grpSp>
        <p:nvGrpSpPr>
          <p:cNvPr id="17" name="Group 16">
            <a:extLst>
              <a:ext uri="{FF2B5EF4-FFF2-40B4-BE49-F238E27FC236}">
                <a16:creationId xmlns:a16="http://schemas.microsoft.com/office/drawing/2014/main" id="{7FF4D9B8-71E9-9D68-B1AD-5EA3ADDC8C82}"/>
              </a:ext>
            </a:extLst>
          </p:cNvPr>
          <p:cNvGrpSpPr/>
          <p:nvPr/>
        </p:nvGrpSpPr>
        <p:grpSpPr>
          <a:xfrm>
            <a:off x="958160" y="61809"/>
            <a:ext cx="327433" cy="327286"/>
            <a:chOff x="3603280" y="3952946"/>
            <a:chExt cx="660903" cy="642796"/>
          </a:xfrm>
        </p:grpSpPr>
        <p:sp>
          <p:nvSpPr>
            <p:cNvPr id="18" name="Teardrop 17">
              <a:extLst>
                <a:ext uri="{FF2B5EF4-FFF2-40B4-BE49-F238E27FC236}">
                  <a16:creationId xmlns:a16="http://schemas.microsoft.com/office/drawing/2014/main" id="{793C4F14-602A-0DA9-9098-6BEEDD9AEC3A}"/>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10;&#10;Description automatically generated">
              <a:extLst>
                <a:ext uri="{FF2B5EF4-FFF2-40B4-BE49-F238E27FC236}">
                  <a16:creationId xmlns:a16="http://schemas.microsoft.com/office/drawing/2014/main" id="{D3391444-ADD7-87E4-005F-FBFF7126A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23" name="Group 22">
            <a:extLst>
              <a:ext uri="{FF2B5EF4-FFF2-40B4-BE49-F238E27FC236}">
                <a16:creationId xmlns:a16="http://schemas.microsoft.com/office/drawing/2014/main" id="{C499343F-858E-679C-DF37-F8D2B466BB6E}"/>
              </a:ext>
            </a:extLst>
          </p:cNvPr>
          <p:cNvGrpSpPr/>
          <p:nvPr/>
        </p:nvGrpSpPr>
        <p:grpSpPr>
          <a:xfrm>
            <a:off x="1617554" y="1995959"/>
            <a:ext cx="327433" cy="327286"/>
            <a:chOff x="3603280" y="3952946"/>
            <a:chExt cx="660903" cy="642796"/>
          </a:xfrm>
        </p:grpSpPr>
        <p:sp>
          <p:nvSpPr>
            <p:cNvPr id="24" name="Teardrop 23">
              <a:extLst>
                <a:ext uri="{FF2B5EF4-FFF2-40B4-BE49-F238E27FC236}">
                  <a16:creationId xmlns:a16="http://schemas.microsoft.com/office/drawing/2014/main" id="{F5414029-7141-9287-097F-12F3DA133693}"/>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9E227B9B-4F0E-BB7F-1B7D-2FEE1CE91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26" name="Group 25">
            <a:extLst>
              <a:ext uri="{FF2B5EF4-FFF2-40B4-BE49-F238E27FC236}">
                <a16:creationId xmlns:a16="http://schemas.microsoft.com/office/drawing/2014/main" id="{45D4CEEA-B209-B817-B567-B26415A7B294}"/>
              </a:ext>
            </a:extLst>
          </p:cNvPr>
          <p:cNvGrpSpPr/>
          <p:nvPr/>
        </p:nvGrpSpPr>
        <p:grpSpPr>
          <a:xfrm>
            <a:off x="890749" y="3364809"/>
            <a:ext cx="327433" cy="327286"/>
            <a:chOff x="3603280" y="3952946"/>
            <a:chExt cx="660903" cy="642796"/>
          </a:xfrm>
        </p:grpSpPr>
        <p:sp>
          <p:nvSpPr>
            <p:cNvPr id="27" name="Teardrop 26">
              <a:extLst>
                <a:ext uri="{FF2B5EF4-FFF2-40B4-BE49-F238E27FC236}">
                  <a16:creationId xmlns:a16="http://schemas.microsoft.com/office/drawing/2014/main" id="{9CDF4D61-246A-800D-AE1D-1DB09F0CABB5}"/>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Logo&#10;&#10;Description automatically generated">
              <a:extLst>
                <a:ext uri="{FF2B5EF4-FFF2-40B4-BE49-F238E27FC236}">
                  <a16:creationId xmlns:a16="http://schemas.microsoft.com/office/drawing/2014/main" id="{9A802082-0D9E-2FA3-0259-8FF47A9A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29" name="Group 28">
            <a:extLst>
              <a:ext uri="{FF2B5EF4-FFF2-40B4-BE49-F238E27FC236}">
                <a16:creationId xmlns:a16="http://schemas.microsoft.com/office/drawing/2014/main" id="{BB36D55E-B387-7622-6600-64E67AFF2E20}"/>
              </a:ext>
            </a:extLst>
          </p:cNvPr>
          <p:cNvGrpSpPr/>
          <p:nvPr/>
        </p:nvGrpSpPr>
        <p:grpSpPr>
          <a:xfrm>
            <a:off x="3979191" y="108500"/>
            <a:ext cx="327433" cy="327286"/>
            <a:chOff x="3603280" y="3952946"/>
            <a:chExt cx="660903" cy="642796"/>
          </a:xfrm>
        </p:grpSpPr>
        <p:sp>
          <p:nvSpPr>
            <p:cNvPr id="30" name="Teardrop 29">
              <a:extLst>
                <a:ext uri="{FF2B5EF4-FFF2-40B4-BE49-F238E27FC236}">
                  <a16:creationId xmlns:a16="http://schemas.microsoft.com/office/drawing/2014/main" id="{E71D65FF-61E2-C5ED-F692-17960D1EC82E}"/>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498D6015-9268-9A21-FAFD-E7459B264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32" name="Group 31">
            <a:extLst>
              <a:ext uri="{FF2B5EF4-FFF2-40B4-BE49-F238E27FC236}">
                <a16:creationId xmlns:a16="http://schemas.microsoft.com/office/drawing/2014/main" id="{D36CC7ED-6D56-8A63-509D-842C485C32FF}"/>
              </a:ext>
            </a:extLst>
          </p:cNvPr>
          <p:cNvGrpSpPr/>
          <p:nvPr/>
        </p:nvGrpSpPr>
        <p:grpSpPr>
          <a:xfrm>
            <a:off x="7047955" y="41020"/>
            <a:ext cx="327433" cy="327286"/>
            <a:chOff x="3603280" y="3952946"/>
            <a:chExt cx="660903" cy="642796"/>
          </a:xfrm>
        </p:grpSpPr>
        <p:sp>
          <p:nvSpPr>
            <p:cNvPr id="33" name="Teardrop 32">
              <a:extLst>
                <a:ext uri="{FF2B5EF4-FFF2-40B4-BE49-F238E27FC236}">
                  <a16:creationId xmlns:a16="http://schemas.microsoft.com/office/drawing/2014/main" id="{9DC60FBC-9740-386C-5735-5B13F5F82935}"/>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Logo&#10;&#10;Description automatically generated">
              <a:extLst>
                <a:ext uri="{FF2B5EF4-FFF2-40B4-BE49-F238E27FC236}">
                  <a16:creationId xmlns:a16="http://schemas.microsoft.com/office/drawing/2014/main" id="{C3D1FFFA-AFC7-2AB8-C19B-A532BB9A8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35" name="Group 34">
            <a:extLst>
              <a:ext uri="{FF2B5EF4-FFF2-40B4-BE49-F238E27FC236}">
                <a16:creationId xmlns:a16="http://schemas.microsoft.com/office/drawing/2014/main" id="{F53EF4B2-A4CB-D591-391C-9B0274B4FFDB}"/>
              </a:ext>
            </a:extLst>
          </p:cNvPr>
          <p:cNvGrpSpPr/>
          <p:nvPr/>
        </p:nvGrpSpPr>
        <p:grpSpPr>
          <a:xfrm>
            <a:off x="4838759" y="1530524"/>
            <a:ext cx="327433" cy="327286"/>
            <a:chOff x="3603280" y="3952946"/>
            <a:chExt cx="660903" cy="642796"/>
          </a:xfrm>
        </p:grpSpPr>
        <p:sp>
          <p:nvSpPr>
            <p:cNvPr id="36" name="Teardrop 35">
              <a:extLst>
                <a:ext uri="{FF2B5EF4-FFF2-40B4-BE49-F238E27FC236}">
                  <a16:creationId xmlns:a16="http://schemas.microsoft.com/office/drawing/2014/main" id="{9939226D-C38B-18A0-0792-928AB8756727}"/>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Logo&#10;&#10;Description automatically generated">
              <a:extLst>
                <a:ext uri="{FF2B5EF4-FFF2-40B4-BE49-F238E27FC236}">
                  <a16:creationId xmlns:a16="http://schemas.microsoft.com/office/drawing/2014/main" id="{C1F99E65-1D3B-E523-FDF7-7FEACC3FA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38" name="Group 37">
            <a:extLst>
              <a:ext uri="{FF2B5EF4-FFF2-40B4-BE49-F238E27FC236}">
                <a16:creationId xmlns:a16="http://schemas.microsoft.com/office/drawing/2014/main" id="{D18DBCA0-1A09-C3B3-9A6D-F437FD780594}"/>
              </a:ext>
            </a:extLst>
          </p:cNvPr>
          <p:cNvGrpSpPr/>
          <p:nvPr/>
        </p:nvGrpSpPr>
        <p:grpSpPr>
          <a:xfrm>
            <a:off x="10097338" y="61636"/>
            <a:ext cx="327433" cy="327286"/>
            <a:chOff x="3603280" y="3952946"/>
            <a:chExt cx="660903" cy="642796"/>
          </a:xfrm>
        </p:grpSpPr>
        <p:sp>
          <p:nvSpPr>
            <p:cNvPr id="39" name="Teardrop 38">
              <a:extLst>
                <a:ext uri="{FF2B5EF4-FFF2-40B4-BE49-F238E27FC236}">
                  <a16:creationId xmlns:a16="http://schemas.microsoft.com/office/drawing/2014/main" id="{509E6901-5A0E-B5D7-3677-DB79CCC394A7}"/>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Logo&#10;&#10;Description automatically generated">
              <a:extLst>
                <a:ext uri="{FF2B5EF4-FFF2-40B4-BE49-F238E27FC236}">
                  <a16:creationId xmlns:a16="http://schemas.microsoft.com/office/drawing/2014/main" id="{C416B6B0-17E1-F511-638C-80697E60B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41" name="Group 40">
            <a:extLst>
              <a:ext uri="{FF2B5EF4-FFF2-40B4-BE49-F238E27FC236}">
                <a16:creationId xmlns:a16="http://schemas.microsoft.com/office/drawing/2014/main" id="{98F647C2-5F98-E727-4553-DB032C751088}"/>
              </a:ext>
            </a:extLst>
          </p:cNvPr>
          <p:cNvGrpSpPr/>
          <p:nvPr/>
        </p:nvGrpSpPr>
        <p:grpSpPr>
          <a:xfrm>
            <a:off x="3934480" y="3446735"/>
            <a:ext cx="327433" cy="327286"/>
            <a:chOff x="3603280" y="3952946"/>
            <a:chExt cx="660903" cy="642796"/>
          </a:xfrm>
        </p:grpSpPr>
        <p:sp>
          <p:nvSpPr>
            <p:cNvPr id="42" name="Teardrop 41">
              <a:extLst>
                <a:ext uri="{FF2B5EF4-FFF2-40B4-BE49-F238E27FC236}">
                  <a16:creationId xmlns:a16="http://schemas.microsoft.com/office/drawing/2014/main" id="{2EA25F43-2884-8E81-6D2C-14BA05093669}"/>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Logo&#10;&#10;Description automatically generated">
              <a:extLst>
                <a:ext uri="{FF2B5EF4-FFF2-40B4-BE49-F238E27FC236}">
                  <a16:creationId xmlns:a16="http://schemas.microsoft.com/office/drawing/2014/main" id="{04514FAA-53A9-7ED8-4EF9-73CA1499F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44" name="Group 43">
            <a:extLst>
              <a:ext uri="{FF2B5EF4-FFF2-40B4-BE49-F238E27FC236}">
                <a16:creationId xmlns:a16="http://schemas.microsoft.com/office/drawing/2014/main" id="{1E814EF5-8132-7D9E-CBF2-7FDE40D0C80A}"/>
              </a:ext>
            </a:extLst>
          </p:cNvPr>
          <p:cNvGrpSpPr/>
          <p:nvPr/>
        </p:nvGrpSpPr>
        <p:grpSpPr>
          <a:xfrm>
            <a:off x="7569653" y="2094532"/>
            <a:ext cx="327433" cy="327286"/>
            <a:chOff x="3603280" y="3952946"/>
            <a:chExt cx="660903" cy="642796"/>
          </a:xfrm>
        </p:grpSpPr>
        <p:sp>
          <p:nvSpPr>
            <p:cNvPr id="45" name="Teardrop 44">
              <a:extLst>
                <a:ext uri="{FF2B5EF4-FFF2-40B4-BE49-F238E27FC236}">
                  <a16:creationId xmlns:a16="http://schemas.microsoft.com/office/drawing/2014/main" id="{251E0606-F583-4635-5AE5-6C1BF0142D2D}"/>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Logo&#10;&#10;Description automatically generated">
              <a:extLst>
                <a:ext uri="{FF2B5EF4-FFF2-40B4-BE49-F238E27FC236}">
                  <a16:creationId xmlns:a16="http://schemas.microsoft.com/office/drawing/2014/main" id="{7A4B5ED6-4E17-C82C-3E9C-C8F99876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47" name="Group 46">
            <a:extLst>
              <a:ext uri="{FF2B5EF4-FFF2-40B4-BE49-F238E27FC236}">
                <a16:creationId xmlns:a16="http://schemas.microsoft.com/office/drawing/2014/main" id="{E508662B-57CB-7F74-2ED7-A59D1F3D5B40}"/>
              </a:ext>
            </a:extLst>
          </p:cNvPr>
          <p:cNvGrpSpPr/>
          <p:nvPr/>
        </p:nvGrpSpPr>
        <p:grpSpPr>
          <a:xfrm>
            <a:off x="4794269" y="4892043"/>
            <a:ext cx="327433" cy="327286"/>
            <a:chOff x="3603280" y="3952946"/>
            <a:chExt cx="660903" cy="642796"/>
          </a:xfrm>
        </p:grpSpPr>
        <p:sp>
          <p:nvSpPr>
            <p:cNvPr id="48" name="Teardrop 47">
              <a:extLst>
                <a:ext uri="{FF2B5EF4-FFF2-40B4-BE49-F238E27FC236}">
                  <a16:creationId xmlns:a16="http://schemas.microsoft.com/office/drawing/2014/main" id="{86E7CDAA-2A33-6C71-ED34-3744D868BCAC}"/>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Logo&#10;&#10;Description automatically generated">
              <a:extLst>
                <a:ext uri="{FF2B5EF4-FFF2-40B4-BE49-F238E27FC236}">
                  <a16:creationId xmlns:a16="http://schemas.microsoft.com/office/drawing/2014/main" id="{101E04C7-FD86-38B6-A6A5-55B0058BB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50" name="Group 49">
            <a:extLst>
              <a:ext uri="{FF2B5EF4-FFF2-40B4-BE49-F238E27FC236}">
                <a16:creationId xmlns:a16="http://schemas.microsoft.com/office/drawing/2014/main" id="{133A915E-8F1C-F23F-C394-1E09F9C7B9C4}"/>
              </a:ext>
            </a:extLst>
          </p:cNvPr>
          <p:cNvGrpSpPr/>
          <p:nvPr/>
        </p:nvGrpSpPr>
        <p:grpSpPr>
          <a:xfrm>
            <a:off x="10959659" y="1483833"/>
            <a:ext cx="327433" cy="327286"/>
            <a:chOff x="3603280" y="3952946"/>
            <a:chExt cx="660903" cy="642796"/>
          </a:xfrm>
        </p:grpSpPr>
        <p:sp>
          <p:nvSpPr>
            <p:cNvPr id="51" name="Teardrop 50">
              <a:extLst>
                <a:ext uri="{FF2B5EF4-FFF2-40B4-BE49-F238E27FC236}">
                  <a16:creationId xmlns:a16="http://schemas.microsoft.com/office/drawing/2014/main" id="{538B17AD-0AE1-EB60-7516-2E7C26A2DC46}"/>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Logo&#10;&#10;Description automatically generated">
              <a:extLst>
                <a:ext uri="{FF2B5EF4-FFF2-40B4-BE49-F238E27FC236}">
                  <a16:creationId xmlns:a16="http://schemas.microsoft.com/office/drawing/2014/main" id="{D4EFE685-87A7-CDA8-F951-1BF072186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53" name="Group 52">
            <a:extLst>
              <a:ext uri="{FF2B5EF4-FFF2-40B4-BE49-F238E27FC236}">
                <a16:creationId xmlns:a16="http://schemas.microsoft.com/office/drawing/2014/main" id="{F0CF407E-5440-03B5-3110-83A8A34A8FB2}"/>
              </a:ext>
            </a:extLst>
          </p:cNvPr>
          <p:cNvGrpSpPr/>
          <p:nvPr/>
        </p:nvGrpSpPr>
        <p:grpSpPr>
          <a:xfrm>
            <a:off x="1455685" y="5473230"/>
            <a:ext cx="327433" cy="327286"/>
            <a:chOff x="3603280" y="3952946"/>
            <a:chExt cx="660903" cy="642796"/>
          </a:xfrm>
        </p:grpSpPr>
        <p:sp>
          <p:nvSpPr>
            <p:cNvPr id="54" name="Teardrop 53">
              <a:extLst>
                <a:ext uri="{FF2B5EF4-FFF2-40B4-BE49-F238E27FC236}">
                  <a16:creationId xmlns:a16="http://schemas.microsoft.com/office/drawing/2014/main" id="{2722C23C-243A-59FA-AB6C-1D5EEC31503C}"/>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Logo&#10;&#10;Description automatically generated">
              <a:extLst>
                <a:ext uri="{FF2B5EF4-FFF2-40B4-BE49-F238E27FC236}">
                  <a16:creationId xmlns:a16="http://schemas.microsoft.com/office/drawing/2014/main" id="{B052DA9B-5FBF-E2DF-2817-6D996A9D0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56" name="Group 55">
            <a:extLst>
              <a:ext uri="{FF2B5EF4-FFF2-40B4-BE49-F238E27FC236}">
                <a16:creationId xmlns:a16="http://schemas.microsoft.com/office/drawing/2014/main" id="{904B286D-5356-962E-F0C5-58EF8D1564AD}"/>
              </a:ext>
            </a:extLst>
          </p:cNvPr>
          <p:cNvGrpSpPr/>
          <p:nvPr/>
        </p:nvGrpSpPr>
        <p:grpSpPr>
          <a:xfrm>
            <a:off x="10910059" y="4919464"/>
            <a:ext cx="327433" cy="327286"/>
            <a:chOff x="3603280" y="3952946"/>
            <a:chExt cx="660903" cy="642796"/>
          </a:xfrm>
        </p:grpSpPr>
        <p:sp>
          <p:nvSpPr>
            <p:cNvPr id="57" name="Teardrop 56">
              <a:extLst>
                <a:ext uri="{FF2B5EF4-FFF2-40B4-BE49-F238E27FC236}">
                  <a16:creationId xmlns:a16="http://schemas.microsoft.com/office/drawing/2014/main" id="{6C3CB7BD-9B47-C0DD-DC5E-6D2094E8D778}"/>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Logo&#10;&#10;Description automatically generated">
              <a:extLst>
                <a:ext uri="{FF2B5EF4-FFF2-40B4-BE49-F238E27FC236}">
                  <a16:creationId xmlns:a16="http://schemas.microsoft.com/office/drawing/2014/main" id="{7BAC5A88-D5C7-C524-1620-C28CEFD5C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59" name="Group 58">
            <a:extLst>
              <a:ext uri="{FF2B5EF4-FFF2-40B4-BE49-F238E27FC236}">
                <a16:creationId xmlns:a16="http://schemas.microsoft.com/office/drawing/2014/main" id="{E87CE359-F214-F014-E1D9-35ACBAB576C9}"/>
              </a:ext>
            </a:extLst>
          </p:cNvPr>
          <p:cNvGrpSpPr/>
          <p:nvPr/>
        </p:nvGrpSpPr>
        <p:grpSpPr>
          <a:xfrm>
            <a:off x="10087223" y="3474077"/>
            <a:ext cx="327433" cy="327286"/>
            <a:chOff x="3603280" y="3952946"/>
            <a:chExt cx="660903" cy="642796"/>
          </a:xfrm>
        </p:grpSpPr>
        <p:sp>
          <p:nvSpPr>
            <p:cNvPr id="60" name="Teardrop 59">
              <a:extLst>
                <a:ext uri="{FF2B5EF4-FFF2-40B4-BE49-F238E27FC236}">
                  <a16:creationId xmlns:a16="http://schemas.microsoft.com/office/drawing/2014/main" id="{C96F58CF-ABC9-E405-B1AF-9C9FB89BC151}"/>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descr="Logo&#10;&#10;Description automatically generated">
              <a:extLst>
                <a:ext uri="{FF2B5EF4-FFF2-40B4-BE49-F238E27FC236}">
                  <a16:creationId xmlns:a16="http://schemas.microsoft.com/office/drawing/2014/main" id="{EFFFD91B-9992-B396-8DAA-EA3B5A6B7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62" name="Group 61">
            <a:extLst>
              <a:ext uri="{FF2B5EF4-FFF2-40B4-BE49-F238E27FC236}">
                <a16:creationId xmlns:a16="http://schemas.microsoft.com/office/drawing/2014/main" id="{32905518-5375-7C32-5D3B-4DEF8A49DF42}"/>
              </a:ext>
            </a:extLst>
          </p:cNvPr>
          <p:cNvGrpSpPr/>
          <p:nvPr/>
        </p:nvGrpSpPr>
        <p:grpSpPr>
          <a:xfrm>
            <a:off x="7539791" y="5498619"/>
            <a:ext cx="327433" cy="327286"/>
            <a:chOff x="3603280" y="3952946"/>
            <a:chExt cx="660903" cy="642796"/>
          </a:xfrm>
        </p:grpSpPr>
        <p:sp>
          <p:nvSpPr>
            <p:cNvPr id="63" name="Teardrop 62">
              <a:extLst>
                <a:ext uri="{FF2B5EF4-FFF2-40B4-BE49-F238E27FC236}">
                  <a16:creationId xmlns:a16="http://schemas.microsoft.com/office/drawing/2014/main" id="{23CB1EB9-3F7A-D657-585D-687BBD65C7B3}"/>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Logo&#10;&#10;Description automatically generated">
              <a:extLst>
                <a:ext uri="{FF2B5EF4-FFF2-40B4-BE49-F238E27FC236}">
                  <a16:creationId xmlns:a16="http://schemas.microsoft.com/office/drawing/2014/main" id="{0A31C116-149E-BFD2-DA2C-9F38537CF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grpSp>
        <p:nvGrpSpPr>
          <p:cNvPr id="65" name="Group 64">
            <a:extLst>
              <a:ext uri="{FF2B5EF4-FFF2-40B4-BE49-F238E27FC236}">
                <a16:creationId xmlns:a16="http://schemas.microsoft.com/office/drawing/2014/main" id="{CD392A64-7957-C69A-3833-14FA100A1649}"/>
              </a:ext>
            </a:extLst>
          </p:cNvPr>
          <p:cNvGrpSpPr/>
          <p:nvPr/>
        </p:nvGrpSpPr>
        <p:grpSpPr>
          <a:xfrm>
            <a:off x="6984287" y="3400044"/>
            <a:ext cx="327433" cy="327286"/>
            <a:chOff x="3603280" y="3952946"/>
            <a:chExt cx="660903" cy="642796"/>
          </a:xfrm>
        </p:grpSpPr>
        <p:sp>
          <p:nvSpPr>
            <p:cNvPr id="66" name="Teardrop 65">
              <a:extLst>
                <a:ext uri="{FF2B5EF4-FFF2-40B4-BE49-F238E27FC236}">
                  <a16:creationId xmlns:a16="http://schemas.microsoft.com/office/drawing/2014/main" id="{9D63C8F8-B938-83E1-0764-064C0F6F5E6C}"/>
                </a:ext>
              </a:extLst>
            </p:cNvPr>
            <p:cNvSpPr/>
            <p:nvPr/>
          </p:nvSpPr>
          <p:spPr>
            <a:xfrm rot="7910077">
              <a:off x="3612334" y="3943892"/>
              <a:ext cx="642796" cy="660903"/>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Logo&#10;&#10;Description automatically generated">
              <a:extLst>
                <a:ext uri="{FF2B5EF4-FFF2-40B4-BE49-F238E27FC236}">
                  <a16:creationId xmlns:a16="http://schemas.microsoft.com/office/drawing/2014/main" id="{0C052ADC-20E7-88C9-10AE-246C999D7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96" y="4044649"/>
              <a:ext cx="460671" cy="459391"/>
            </a:xfrm>
            <a:prstGeom prst="rect">
              <a:avLst/>
            </a:prstGeom>
          </p:spPr>
        </p:pic>
      </p:grpSp>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a:xfrm>
            <a:off x="932831" y="3711569"/>
            <a:ext cx="10515600" cy="1325563"/>
          </a:xfrm>
          <a:solidFill>
            <a:srgbClr val="F9ED59"/>
          </a:solidFill>
        </p:spPr>
        <p:txBody>
          <a:bodyPr>
            <a:normAutofit/>
          </a:bodyPr>
          <a:lstStyle/>
          <a:p>
            <a:pPr algn="ctr"/>
            <a:r>
              <a:rPr lang="en-US" sz="5400" dirty="0">
                <a:solidFill>
                  <a:sysClr val="windowText" lastClr="000000"/>
                </a:solidFill>
                <a:latin typeface="The Serif Hand Black" panose="03070902030502020204" pitchFamily="66" charset="0"/>
              </a:rPr>
              <a:t>On-site restaurant located on 600+ campuses</a:t>
            </a:r>
          </a:p>
        </p:txBody>
      </p:sp>
    </p:spTree>
    <p:extLst>
      <p:ext uri="{BB962C8B-B14F-4D97-AF65-F5344CB8AC3E}">
        <p14:creationId xmlns:p14="http://schemas.microsoft.com/office/powerpoint/2010/main" val="392709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a:xfrm>
            <a:off x="1085472" y="565105"/>
            <a:ext cx="10021055" cy="4968665"/>
          </a:xfrm>
        </p:spPr>
        <p:txBody>
          <a:bodyPr>
            <a:normAutofit fontScale="90000"/>
          </a:bodyPr>
          <a:lstStyle/>
          <a:p>
            <a:pPr algn="ctr"/>
            <a:br>
              <a:rPr lang="en-US" sz="7200" dirty="0">
                <a:solidFill>
                  <a:srgbClr val="FF0000"/>
                </a:solidFill>
                <a:latin typeface="The Serif Hand Black" panose="03070902030502020204" pitchFamily="66" charset="0"/>
              </a:rPr>
            </a:br>
            <a:r>
              <a:rPr lang="en-US" sz="8000" dirty="0">
                <a:latin typeface="The Serif Hand Black" panose="03070902030502020204" pitchFamily="66" charset="0"/>
              </a:rPr>
              <a:t>we all have a favorite food item, memory, or remember the lunch lady being super sweet or super mean When thinking about the childhood experiences in the cafeteria </a:t>
            </a:r>
          </a:p>
        </p:txBody>
      </p:sp>
    </p:spTree>
    <p:extLst>
      <p:ext uri="{BB962C8B-B14F-4D97-AF65-F5344CB8AC3E}">
        <p14:creationId xmlns:p14="http://schemas.microsoft.com/office/powerpoint/2010/main" val="1665836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a:xfrm>
            <a:off x="1085472" y="944667"/>
            <a:ext cx="10021055" cy="4968665"/>
          </a:xfrm>
        </p:spPr>
        <p:txBody>
          <a:bodyPr>
            <a:normAutofit/>
          </a:bodyPr>
          <a:lstStyle/>
          <a:p>
            <a:pPr algn="ctr"/>
            <a:r>
              <a:rPr lang="en-US" sz="7200" dirty="0">
                <a:solidFill>
                  <a:srgbClr val="FF0000"/>
                </a:solidFill>
                <a:latin typeface="The Serif Hand Black" panose="03070902030502020204" pitchFamily="66" charset="0"/>
              </a:rPr>
              <a:t>Say the following phrases:</a:t>
            </a:r>
            <a:br>
              <a:rPr lang="en-US" sz="7200" dirty="0">
                <a:solidFill>
                  <a:srgbClr val="FF0000"/>
                </a:solidFill>
                <a:latin typeface="The Serif Hand Black" panose="03070902030502020204" pitchFamily="66" charset="0"/>
              </a:rPr>
            </a:br>
            <a:r>
              <a:rPr lang="en-US" sz="8000" dirty="0">
                <a:latin typeface="The Serif Hand Black" panose="03070902030502020204" pitchFamily="66" charset="0"/>
              </a:rPr>
              <a:t>I work in a cafeteria</a:t>
            </a:r>
            <a:br>
              <a:rPr lang="en-US" sz="8000" dirty="0">
                <a:latin typeface="The Serif Hand Black" panose="03070902030502020204" pitchFamily="66" charset="0"/>
              </a:rPr>
            </a:br>
            <a:r>
              <a:rPr lang="en-US" sz="8000" dirty="0">
                <a:latin typeface="The Serif Hand Black" panose="03070902030502020204" pitchFamily="66" charset="0"/>
              </a:rPr>
              <a:t>I work in a restaurant</a:t>
            </a:r>
          </a:p>
        </p:txBody>
      </p:sp>
      <p:sp>
        <p:nvSpPr>
          <p:cNvPr id="9" name="Title 4">
            <a:extLst>
              <a:ext uri="{FF2B5EF4-FFF2-40B4-BE49-F238E27FC236}">
                <a16:creationId xmlns:a16="http://schemas.microsoft.com/office/drawing/2014/main" id="{A8AD2923-53CB-EAA1-B14F-610BC555D68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err="1">
                <a:latin typeface="The Serif Hand Black" panose="03070902030502020204" pitchFamily="66" charset="0"/>
              </a:rPr>
              <a:t>ACtivity</a:t>
            </a:r>
            <a:endParaRPr lang="en-US" sz="5400" dirty="0">
              <a:latin typeface="The Serif Hand Black" panose="03070902030502020204" pitchFamily="66" charset="0"/>
            </a:endParaRPr>
          </a:p>
        </p:txBody>
      </p:sp>
    </p:spTree>
    <p:extLst>
      <p:ext uri="{BB962C8B-B14F-4D97-AF65-F5344CB8AC3E}">
        <p14:creationId xmlns:p14="http://schemas.microsoft.com/office/powerpoint/2010/main" val="3433927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Be our guests</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buNone/>
            </a:pPr>
            <a:r>
              <a:rPr lang="en-US"/>
              <a:t>Customers should be viewed as “guests” instead of as a number for a reimbursement. </a:t>
            </a:r>
          </a:p>
          <a:p>
            <a:r>
              <a:rPr lang="en-US"/>
              <a:t>Hospitality/restaurant mindset that goes beyond swift and friendly customer service</a:t>
            </a:r>
          </a:p>
          <a:p>
            <a:r>
              <a:rPr lang="en-US"/>
              <a:t>Enjoyable experiences for the guests</a:t>
            </a:r>
          </a:p>
          <a:p>
            <a:r>
              <a:rPr lang="en-US"/>
              <a:t>Quality food</a:t>
            </a:r>
          </a:p>
          <a:p>
            <a:r>
              <a:rPr lang="en-US"/>
              <a:t>Food service and hospitality balance</a:t>
            </a:r>
            <a:endParaRPr lang="en-US" dirty="0"/>
          </a:p>
        </p:txBody>
      </p:sp>
      <p:pic>
        <p:nvPicPr>
          <p:cNvPr id="4" name="Picture 3" descr="A picture containing text, clipart&#10;&#10;Description automatically generated">
            <a:extLst>
              <a:ext uri="{FF2B5EF4-FFF2-40B4-BE49-F238E27FC236}">
                <a16:creationId xmlns:a16="http://schemas.microsoft.com/office/drawing/2014/main" id="{586671C5-9769-CD9E-EFD7-6D1E74C219D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49" b="90000" l="4300" r="96800">
                        <a14:foregroundMark x1="18100" y1="37564" x2="30500" y2="67436"/>
                        <a14:foregroundMark x1="55245" y1="31049" x2="55300" y2="31538"/>
                        <a14:foregroundMark x1="52300" y1="5128" x2="54433" y2="23907"/>
                        <a14:foregroundMark x1="53900" y1="52564" x2="54000" y2="73718"/>
                        <a14:foregroundMark x1="69300" y1="61026" x2="84000" y2="59231"/>
                        <a14:foregroundMark x1="91900" y1="43974" x2="92500" y2="62949"/>
                        <a14:foregroundMark x1="50900" y1="23590" x2="51100" y2="26667"/>
                        <a14:foregroundMark x1="52500" y1="81538" x2="52500" y2="81538"/>
                        <a14:foregroundMark x1="49000" y1="83974" x2="54300" y2="76410"/>
                        <a14:foregroundMark x1="54300" y1="76410" x2="54300" y2="76154"/>
                        <a14:foregroundMark x1="4300" y1="58846" x2="26800" y2="65385"/>
                        <a14:foregroundMark x1="26800" y1="65385" x2="28500" y2="65128"/>
                        <a14:foregroundMark x1="95711" y1="53462" x2="96800" y2="59744"/>
                        <a14:foregroundMark x1="95622" y1="52949" x2="95711" y2="53462"/>
                        <a14:foregroundMark x1="82300" y1="5000" x2="82300" y2="5000"/>
                        <a14:foregroundMark x1="21200" y1="3846" x2="21200" y2="3846"/>
                        <a14:foregroundMark x1="51900" y1="2949" x2="51900" y2="2949"/>
                        <a14:backgroundMark x1="54900" y1="31538" x2="56200" y2="25897"/>
                        <a14:backgroundMark x1="55300" y1="30000" x2="55300" y2="23077"/>
                        <a14:backgroundMark x1="55100" y1="23846" x2="55500" y2="31026"/>
                        <a14:backgroundMark x1="55500" y1="31026" x2="55000" y2="22949"/>
                        <a14:backgroundMark x1="95800" y1="51410" x2="95800" y2="51410"/>
                        <a14:backgroundMark x1="95300" y1="51923" x2="95800" y2="49872"/>
                        <a14:backgroundMark x1="95600" y1="52949" x2="95600" y2="52949"/>
                        <a14:backgroundMark x1="96200" y1="54231" x2="95300" y2="50256"/>
                        <a14:backgroundMark x1="95700" y1="51795" x2="95800" y2="52564"/>
                        <a14:backgroundMark x1="95800" y1="52692" x2="95800" y2="52692"/>
                        <a14:backgroundMark x1="95800" y1="53462" x2="95800" y2="53462"/>
                        <a14:backgroundMark x1="95600" y1="53462" x2="95600" y2="53462"/>
                      </a14:backgroundRemoval>
                    </a14:imgEffect>
                  </a14:imgLayer>
                </a14:imgProps>
              </a:ext>
              <a:ext uri="{28A0092B-C50C-407E-A947-70E740481C1C}">
                <a14:useLocalDpi xmlns:a14="http://schemas.microsoft.com/office/drawing/2010/main" val="0"/>
              </a:ext>
            </a:extLst>
          </a:blip>
          <a:stretch>
            <a:fillRect/>
          </a:stretch>
        </p:blipFill>
        <p:spPr>
          <a:xfrm>
            <a:off x="7502119" y="3822700"/>
            <a:ext cx="3191282" cy="2489200"/>
          </a:xfrm>
          <a:prstGeom prst="rect">
            <a:avLst/>
          </a:prstGeom>
        </p:spPr>
      </p:pic>
    </p:spTree>
    <p:extLst>
      <p:ext uri="{BB962C8B-B14F-4D97-AF65-F5344CB8AC3E}">
        <p14:creationId xmlns:p14="http://schemas.microsoft.com/office/powerpoint/2010/main" val="344210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Remember me</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buNone/>
            </a:pPr>
            <a:r>
              <a:rPr lang="en-US" dirty="0"/>
              <a:t>If you want the customer to remember your product or brand, they must be engaged and impassioned by the interaction with the staff’s company. </a:t>
            </a:r>
          </a:p>
          <a:p>
            <a:pPr marL="0" indent="0">
              <a:buNone/>
            </a:pPr>
            <a:endParaRPr lang="en-US" dirty="0"/>
          </a:p>
          <a:p>
            <a:pPr marL="0" indent="0">
              <a:buNone/>
            </a:pPr>
            <a:r>
              <a:rPr lang="en-US" dirty="0"/>
              <a:t>The emotional purchase can be greatly influenced by the people serving and selling the food. For this reason, properly training your staff is critical to creating the appropriate culture. </a:t>
            </a:r>
          </a:p>
        </p:txBody>
      </p:sp>
    </p:spTree>
    <p:extLst>
      <p:ext uri="{BB962C8B-B14F-4D97-AF65-F5344CB8AC3E}">
        <p14:creationId xmlns:p14="http://schemas.microsoft.com/office/powerpoint/2010/main" val="1017126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27AB0-6FD1-6420-2ADB-AF6234B0BFD6}"/>
              </a:ext>
            </a:extLst>
          </p:cNvPr>
          <p:cNvSpPr>
            <a:spLocks noGrp="1"/>
          </p:cNvSpPr>
          <p:nvPr>
            <p:ph type="title"/>
          </p:nvPr>
        </p:nvSpPr>
        <p:spPr>
          <a:xfrm>
            <a:off x="3919220" y="273050"/>
            <a:ext cx="8160511" cy="977900"/>
          </a:xfrm>
          <a:noFill/>
        </p:spPr>
        <p:txBody>
          <a:bodyPr vert="horz" lIns="91440" tIns="45720" rIns="91440" bIns="45720" rtlCol="0" anchor="b">
            <a:normAutofit/>
          </a:bodyPr>
          <a:lstStyle/>
          <a:p>
            <a:pPr algn="ctr"/>
            <a:r>
              <a:rPr lang="en-US" sz="5200" dirty="0">
                <a:solidFill>
                  <a:srgbClr val="FF0000"/>
                </a:solidFill>
                <a:latin typeface="Stencil" panose="040409050D0802020404" pitchFamily="82" charset="0"/>
              </a:rPr>
              <a:t>Café LA Break Away</a:t>
            </a:r>
          </a:p>
        </p:txBody>
      </p:sp>
      <p:pic>
        <p:nvPicPr>
          <p:cNvPr id="12" name="Content Placeholder 11" descr="Shape&#10;&#10;Description automatically generated with low confidence">
            <a:extLst>
              <a:ext uri="{FF2B5EF4-FFF2-40B4-BE49-F238E27FC236}">
                <a16:creationId xmlns:a16="http://schemas.microsoft.com/office/drawing/2014/main" id="{9B30C604-7503-BAD4-BB0D-B72CADA3D7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905000" cy="1905000"/>
          </a:xfrm>
        </p:spPr>
      </p:pic>
      <p:pic>
        <p:nvPicPr>
          <p:cNvPr id="17" name="Content Placeholder 11" descr="Shape&#10;&#10;Description automatically generated with low confidence">
            <a:extLst>
              <a:ext uri="{FF2B5EF4-FFF2-40B4-BE49-F238E27FC236}">
                <a16:creationId xmlns:a16="http://schemas.microsoft.com/office/drawing/2014/main" id="{5C6D35E1-3E0D-546E-238B-142CBC73E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05000"/>
            <a:ext cx="1905000" cy="1905000"/>
          </a:xfrm>
          <a:prstGeom prst="rect">
            <a:avLst/>
          </a:prstGeom>
        </p:spPr>
      </p:pic>
      <p:pic>
        <p:nvPicPr>
          <p:cNvPr id="19" name="Content Placeholder 11" descr="Shape&#10;&#10;Description automatically generated with low confidence">
            <a:extLst>
              <a:ext uri="{FF2B5EF4-FFF2-40B4-BE49-F238E27FC236}">
                <a16:creationId xmlns:a16="http://schemas.microsoft.com/office/drawing/2014/main" id="{DDBEBD13-D517-5D14-9580-59E2F9BFC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3810000"/>
            <a:ext cx="1905000" cy="1905000"/>
          </a:xfrm>
          <a:prstGeom prst="rect">
            <a:avLst/>
          </a:prstGeom>
        </p:spPr>
      </p:pic>
      <p:pic>
        <p:nvPicPr>
          <p:cNvPr id="20" name="Content Placeholder 11" descr="Shape&#10;&#10;Description automatically generated with low confidence">
            <a:extLst>
              <a:ext uri="{FF2B5EF4-FFF2-40B4-BE49-F238E27FC236}">
                <a16:creationId xmlns:a16="http://schemas.microsoft.com/office/drawing/2014/main" id="{279FCACE-23C9-C9EC-4FA6-C6BF16ED0ACC}"/>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6" y="5715000"/>
            <a:ext cx="1905000" cy="1143000"/>
          </a:xfrm>
          <a:prstGeom prst="rect">
            <a:avLst/>
          </a:prstGeom>
        </p:spPr>
      </p:pic>
      <p:sp>
        <p:nvSpPr>
          <p:cNvPr id="13" name="TextBox 12">
            <a:extLst>
              <a:ext uri="{FF2B5EF4-FFF2-40B4-BE49-F238E27FC236}">
                <a16:creationId xmlns:a16="http://schemas.microsoft.com/office/drawing/2014/main" id="{38EFA476-D666-4721-A74E-1CFB0D45CC52}"/>
              </a:ext>
            </a:extLst>
          </p:cNvPr>
          <p:cNvSpPr txBox="1"/>
          <p:nvPr/>
        </p:nvSpPr>
        <p:spPr>
          <a:xfrm>
            <a:off x="4283955" y="1250950"/>
            <a:ext cx="7431029" cy="4555093"/>
          </a:xfrm>
          <a:prstGeom prst="rect">
            <a:avLst/>
          </a:prstGeom>
          <a:noFill/>
        </p:spPr>
        <p:txBody>
          <a:bodyPr wrap="square" rtlCol="0">
            <a:spAutoFit/>
          </a:bodyPr>
          <a:lstStyle/>
          <a:p>
            <a:pPr algn="ctr"/>
            <a:r>
              <a:rPr lang="en-US" sz="5400" dirty="0"/>
              <a:t>Have you been remembered by a prior student? </a:t>
            </a:r>
          </a:p>
          <a:p>
            <a:pPr algn="ctr"/>
            <a:endParaRPr lang="en-US" sz="2000" dirty="0"/>
          </a:p>
          <a:p>
            <a:pPr algn="ctr"/>
            <a:r>
              <a:rPr lang="en-US" sz="5400" dirty="0"/>
              <a:t>How did that make you feel?</a:t>
            </a:r>
          </a:p>
        </p:txBody>
      </p:sp>
      <p:pic>
        <p:nvPicPr>
          <p:cNvPr id="21" name="Content Placeholder 11" descr="Shape&#10;&#10;Description automatically generated with low confidence">
            <a:extLst>
              <a:ext uri="{FF2B5EF4-FFF2-40B4-BE49-F238E27FC236}">
                <a16:creationId xmlns:a16="http://schemas.microsoft.com/office/drawing/2014/main" id="{9A304C4F-1766-3E9A-7992-8F9D24B81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905000" cy="1905000"/>
          </a:xfrm>
          <a:prstGeom prst="rect">
            <a:avLst/>
          </a:prstGeom>
        </p:spPr>
      </p:pic>
      <p:pic>
        <p:nvPicPr>
          <p:cNvPr id="22" name="Content Placeholder 11" descr="Shape&#10;&#10;Description automatically generated with low confidence">
            <a:extLst>
              <a:ext uri="{FF2B5EF4-FFF2-40B4-BE49-F238E27FC236}">
                <a16:creationId xmlns:a16="http://schemas.microsoft.com/office/drawing/2014/main" id="{F4EE05A1-54F2-37DE-CE2E-9AA1B55E0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8" y="1905000"/>
            <a:ext cx="1905000" cy="1905000"/>
          </a:xfrm>
          <a:prstGeom prst="rect">
            <a:avLst/>
          </a:prstGeom>
        </p:spPr>
      </p:pic>
      <p:pic>
        <p:nvPicPr>
          <p:cNvPr id="23" name="Content Placeholder 11" descr="Shape&#10;&#10;Description automatically generated with low confidence">
            <a:extLst>
              <a:ext uri="{FF2B5EF4-FFF2-40B4-BE49-F238E27FC236}">
                <a16:creationId xmlns:a16="http://schemas.microsoft.com/office/drawing/2014/main" id="{DCD30627-CEAA-2444-D051-C4807441F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6" y="3810000"/>
            <a:ext cx="1905000" cy="1905000"/>
          </a:xfrm>
          <a:prstGeom prst="rect">
            <a:avLst/>
          </a:prstGeom>
        </p:spPr>
      </p:pic>
      <p:pic>
        <p:nvPicPr>
          <p:cNvPr id="24" name="Content Placeholder 11" descr="Shape&#10;&#10;Description automatically generated with low confidence">
            <a:extLst>
              <a:ext uri="{FF2B5EF4-FFF2-40B4-BE49-F238E27FC236}">
                <a16:creationId xmlns:a16="http://schemas.microsoft.com/office/drawing/2014/main" id="{FF9A77F2-8587-21FE-1FA0-E8CF27BA19CD}"/>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1904994" y="5715000"/>
            <a:ext cx="1905000" cy="1143000"/>
          </a:xfrm>
          <a:prstGeom prst="rect">
            <a:avLst/>
          </a:prstGeom>
        </p:spPr>
      </p:pic>
      <p:pic>
        <p:nvPicPr>
          <p:cNvPr id="25" name="Picture 24" descr="Logo&#10;&#10;Description automatically generated">
            <a:extLst>
              <a:ext uri="{FF2B5EF4-FFF2-40B4-BE49-F238E27FC236}">
                <a16:creationId xmlns:a16="http://schemas.microsoft.com/office/drawing/2014/main" id="{85078906-FB4D-E293-0918-0EEA13C10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54" y="1533049"/>
            <a:ext cx="3429479" cy="3419952"/>
          </a:xfrm>
          <a:prstGeom prst="rect">
            <a:avLst/>
          </a:prstGeom>
        </p:spPr>
      </p:pic>
    </p:spTree>
    <p:extLst>
      <p:ext uri="{BB962C8B-B14F-4D97-AF65-F5344CB8AC3E}">
        <p14:creationId xmlns:p14="http://schemas.microsoft.com/office/powerpoint/2010/main" val="3835751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3661" y="286750"/>
            <a:ext cx="1025025" cy="1328059"/>
          </a:xfrm>
          <a:prstGeom prst="rect">
            <a:avLst/>
          </a:prstGeom>
        </p:spPr>
      </p:pic>
      <p:grpSp>
        <p:nvGrpSpPr>
          <p:cNvPr id="109" name="Railing"/>
          <p:cNvGrpSpPr/>
          <p:nvPr/>
        </p:nvGrpSpPr>
        <p:grpSpPr>
          <a:xfrm>
            <a:off x="4392739" y="2930877"/>
            <a:ext cx="3872884" cy="917630"/>
            <a:chOff x="1745600" y="3775529"/>
            <a:chExt cx="5163845" cy="1223506"/>
          </a:xfrm>
          <a:scene3d>
            <a:camera prst="isometricOffAxis2Left"/>
            <a:lightRig rig="threePt" dir="t"/>
          </a:scene3d>
        </p:grpSpPr>
        <p:cxnSp>
          <p:nvCxnSpPr>
            <p:cNvPr id="110" name="Straight Connector 109"/>
            <p:cNvCxnSpPr/>
            <p:nvPr/>
          </p:nvCxnSpPr>
          <p:spPr>
            <a:xfrm>
              <a:off x="6111873" y="4419600"/>
              <a:ext cx="0" cy="457200"/>
            </a:xfrm>
            <a:prstGeom prst="line">
              <a:avLst/>
            </a:prstGeom>
            <a:ln w="136525" cap="sq">
              <a:solidFill>
                <a:srgbClr val="C6C6C6"/>
              </a:solidFill>
            </a:ln>
            <a:sp3d>
              <a:bevelT/>
            </a:sp3d>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438400" y="4419600"/>
              <a:ext cx="0" cy="457200"/>
            </a:xfrm>
            <a:prstGeom prst="line">
              <a:avLst/>
            </a:prstGeom>
            <a:ln w="136525" cap="sq">
              <a:solidFill>
                <a:srgbClr val="C6C6C6"/>
              </a:solidFill>
            </a:ln>
            <a:sp3d>
              <a:bevelT/>
            </a:sp3d>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4168773" y="3810000"/>
              <a:ext cx="0" cy="533400"/>
            </a:xfrm>
            <a:prstGeom prst="line">
              <a:avLst/>
            </a:prstGeom>
            <a:ln w="136525" cap="sq">
              <a:solidFill>
                <a:srgbClr val="C6C6C6"/>
              </a:solidFill>
            </a:ln>
            <a:sp3d>
              <a:bevelT/>
            </a:sp3d>
          </p:spPr>
          <p:style>
            <a:lnRef idx="2">
              <a:schemeClr val="accent1"/>
            </a:lnRef>
            <a:fillRef idx="0">
              <a:schemeClr val="accent1"/>
            </a:fillRef>
            <a:effectRef idx="1">
              <a:schemeClr val="accent1"/>
            </a:effectRef>
            <a:fontRef idx="minor">
              <a:schemeClr val="tx1"/>
            </a:fontRef>
          </p:style>
        </p:cxnSp>
        <p:sp>
          <p:nvSpPr>
            <p:cNvPr id="113" name="Rectangle: Rounded Corners 112"/>
            <p:cNvSpPr/>
            <p:nvPr/>
          </p:nvSpPr>
          <p:spPr>
            <a:xfrm>
              <a:off x="1745600" y="3775529"/>
              <a:ext cx="5163845" cy="636136"/>
            </a:xfrm>
            <a:prstGeom prst="roundRect">
              <a:avLst/>
            </a:prstGeom>
            <a:noFill/>
            <a:ln w="76200">
              <a:solidFill>
                <a:srgbClr val="C6C6C6"/>
              </a:solidFill>
            </a:ln>
            <a:effectLst/>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14" name="Isosceles Triangle 80"/>
            <p:cNvSpPr/>
            <p:nvPr/>
          </p:nvSpPr>
          <p:spPr>
            <a:xfrm>
              <a:off x="2286000" y="4884735"/>
              <a:ext cx="304800" cy="114300"/>
            </a:xfrm>
            <a:custGeom>
              <a:avLst/>
              <a:gdLst>
                <a:gd name="connsiteX0" fmla="*/ 0 w 304800"/>
                <a:gd name="connsiteY0" fmla="*/ 152400 h 152400"/>
                <a:gd name="connsiteX1" fmla="*/ 152400 w 304800"/>
                <a:gd name="connsiteY1" fmla="*/ 0 h 152400"/>
                <a:gd name="connsiteX2" fmla="*/ 304800 w 304800"/>
                <a:gd name="connsiteY2" fmla="*/ 152400 h 152400"/>
                <a:gd name="connsiteX3" fmla="*/ 0 w 304800"/>
                <a:gd name="connsiteY3" fmla="*/ 152400 h 152400"/>
                <a:gd name="connsiteX0" fmla="*/ 0 w 304800"/>
                <a:gd name="connsiteY0" fmla="*/ 152400 h 152400"/>
                <a:gd name="connsiteX1" fmla="*/ 38100 w 304800"/>
                <a:gd name="connsiteY1" fmla="*/ 65884 h 152400"/>
                <a:gd name="connsiteX2" fmla="*/ 152400 w 304800"/>
                <a:gd name="connsiteY2" fmla="*/ 0 h 152400"/>
                <a:gd name="connsiteX3" fmla="*/ 304800 w 304800"/>
                <a:gd name="connsiteY3" fmla="*/ 152400 h 152400"/>
                <a:gd name="connsiteX4" fmla="*/ 0 w 304800"/>
                <a:gd name="connsiteY4" fmla="*/ 152400 h 152400"/>
                <a:gd name="connsiteX0" fmla="*/ 0 w 304800"/>
                <a:gd name="connsiteY0" fmla="*/ 152400 h 152400"/>
                <a:gd name="connsiteX1" fmla="*/ 38100 w 304800"/>
                <a:gd name="connsiteY1" fmla="*/ 65884 h 152400"/>
                <a:gd name="connsiteX2" fmla="*/ 152400 w 304800"/>
                <a:gd name="connsiteY2" fmla="*/ 0 h 152400"/>
                <a:gd name="connsiteX3" fmla="*/ 269081 w 304800"/>
                <a:gd name="connsiteY3" fmla="*/ 61121 h 152400"/>
                <a:gd name="connsiteX4" fmla="*/ 304800 w 304800"/>
                <a:gd name="connsiteY4" fmla="*/ 152400 h 152400"/>
                <a:gd name="connsiteX5" fmla="*/ 0 w 304800"/>
                <a:gd name="connsiteY5" fmla="*/ 152400 h 1524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4300">
                  <a:moveTo>
                    <a:pt x="0" y="114300"/>
                  </a:moveTo>
                  <a:cubicBezTo>
                    <a:pt x="25400" y="87843"/>
                    <a:pt x="12700" y="54241"/>
                    <a:pt x="38100" y="27784"/>
                  </a:cubicBezTo>
                  <a:cubicBezTo>
                    <a:pt x="72231" y="18523"/>
                    <a:pt x="101600" y="2117"/>
                    <a:pt x="140494" y="0"/>
                  </a:cubicBezTo>
                  <a:cubicBezTo>
                    <a:pt x="180975" y="8468"/>
                    <a:pt x="240506" y="-4497"/>
                    <a:pt x="269081" y="23021"/>
                  </a:cubicBezTo>
                  <a:lnTo>
                    <a:pt x="304800" y="114300"/>
                  </a:lnTo>
                  <a:lnTo>
                    <a:pt x="0" y="114300"/>
                  </a:lnTo>
                  <a:close/>
                </a:path>
              </a:pathLst>
            </a:custGeom>
            <a:blipFill>
              <a:blip r:embed="rId5"/>
              <a:tile tx="0" ty="0" sx="100000" sy="100000" flip="none" algn="tl"/>
            </a:blipFill>
            <a:ln>
              <a:solidFill>
                <a:srgbClr val="C6C6C6"/>
              </a:solidFill>
            </a:ln>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15" name="Isosceles Triangle 80"/>
            <p:cNvSpPr/>
            <p:nvPr/>
          </p:nvSpPr>
          <p:spPr>
            <a:xfrm>
              <a:off x="5959473" y="4884735"/>
              <a:ext cx="304800" cy="114300"/>
            </a:xfrm>
            <a:custGeom>
              <a:avLst/>
              <a:gdLst>
                <a:gd name="connsiteX0" fmla="*/ 0 w 304800"/>
                <a:gd name="connsiteY0" fmla="*/ 152400 h 152400"/>
                <a:gd name="connsiteX1" fmla="*/ 152400 w 304800"/>
                <a:gd name="connsiteY1" fmla="*/ 0 h 152400"/>
                <a:gd name="connsiteX2" fmla="*/ 304800 w 304800"/>
                <a:gd name="connsiteY2" fmla="*/ 152400 h 152400"/>
                <a:gd name="connsiteX3" fmla="*/ 0 w 304800"/>
                <a:gd name="connsiteY3" fmla="*/ 152400 h 152400"/>
                <a:gd name="connsiteX0" fmla="*/ 0 w 304800"/>
                <a:gd name="connsiteY0" fmla="*/ 152400 h 152400"/>
                <a:gd name="connsiteX1" fmla="*/ 38100 w 304800"/>
                <a:gd name="connsiteY1" fmla="*/ 65884 h 152400"/>
                <a:gd name="connsiteX2" fmla="*/ 152400 w 304800"/>
                <a:gd name="connsiteY2" fmla="*/ 0 h 152400"/>
                <a:gd name="connsiteX3" fmla="*/ 304800 w 304800"/>
                <a:gd name="connsiteY3" fmla="*/ 152400 h 152400"/>
                <a:gd name="connsiteX4" fmla="*/ 0 w 304800"/>
                <a:gd name="connsiteY4" fmla="*/ 152400 h 152400"/>
                <a:gd name="connsiteX0" fmla="*/ 0 w 304800"/>
                <a:gd name="connsiteY0" fmla="*/ 152400 h 152400"/>
                <a:gd name="connsiteX1" fmla="*/ 38100 w 304800"/>
                <a:gd name="connsiteY1" fmla="*/ 65884 h 152400"/>
                <a:gd name="connsiteX2" fmla="*/ 152400 w 304800"/>
                <a:gd name="connsiteY2" fmla="*/ 0 h 152400"/>
                <a:gd name="connsiteX3" fmla="*/ 269081 w 304800"/>
                <a:gd name="connsiteY3" fmla="*/ 61121 h 152400"/>
                <a:gd name="connsiteX4" fmla="*/ 304800 w 304800"/>
                <a:gd name="connsiteY4" fmla="*/ 152400 h 152400"/>
                <a:gd name="connsiteX5" fmla="*/ 0 w 304800"/>
                <a:gd name="connsiteY5" fmla="*/ 152400 h 1524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4300">
                  <a:moveTo>
                    <a:pt x="0" y="114300"/>
                  </a:moveTo>
                  <a:cubicBezTo>
                    <a:pt x="25400" y="87843"/>
                    <a:pt x="12700" y="54241"/>
                    <a:pt x="38100" y="27784"/>
                  </a:cubicBezTo>
                  <a:cubicBezTo>
                    <a:pt x="72231" y="18523"/>
                    <a:pt x="101600" y="2117"/>
                    <a:pt x="140494" y="0"/>
                  </a:cubicBezTo>
                  <a:cubicBezTo>
                    <a:pt x="180975" y="8468"/>
                    <a:pt x="240506" y="-4497"/>
                    <a:pt x="269081" y="23021"/>
                  </a:cubicBezTo>
                  <a:lnTo>
                    <a:pt x="304800" y="114300"/>
                  </a:lnTo>
                  <a:lnTo>
                    <a:pt x="0" y="114300"/>
                  </a:lnTo>
                  <a:close/>
                </a:path>
              </a:pathLst>
            </a:custGeom>
            <a:blipFill>
              <a:blip r:embed="rId5"/>
              <a:tile tx="0" ty="0" sx="100000" sy="100000" flip="none" algn="tl"/>
            </a:blipFill>
            <a:ln>
              <a:solidFill>
                <a:srgbClr val="C6C6C6"/>
              </a:solidFill>
            </a:ln>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nvGrpSpPr>
          <p:cNvPr id="250" name="Roxy"/>
          <p:cNvGrpSpPr/>
          <p:nvPr/>
        </p:nvGrpSpPr>
        <p:grpSpPr>
          <a:xfrm>
            <a:off x="243217" y="1900812"/>
            <a:ext cx="801584" cy="1878141"/>
            <a:chOff x="479479" y="507799"/>
            <a:chExt cx="1334559" cy="3252048"/>
          </a:xfrm>
        </p:grpSpPr>
        <p:sp>
          <p:nvSpPr>
            <p:cNvPr id="251" name="Freeform: Shape 250"/>
            <p:cNvSpPr/>
            <p:nvPr/>
          </p:nvSpPr>
          <p:spPr>
            <a:xfrm>
              <a:off x="479479" y="905412"/>
              <a:ext cx="1332033" cy="1562100"/>
            </a:xfrm>
            <a:custGeom>
              <a:avLst/>
              <a:gdLst>
                <a:gd name="connsiteX0" fmla="*/ 1181100 w 1327150"/>
                <a:gd name="connsiteY0" fmla="*/ 1473200 h 1562100"/>
                <a:gd name="connsiteX1" fmla="*/ 127000 w 1327150"/>
                <a:gd name="connsiteY1" fmla="*/ 1562100 h 1562100"/>
                <a:gd name="connsiteX2" fmla="*/ 0 w 1327150"/>
                <a:gd name="connsiteY2" fmla="*/ 666750 h 1562100"/>
                <a:gd name="connsiteX3" fmla="*/ 139700 w 1327150"/>
                <a:gd name="connsiteY3" fmla="*/ 6350 h 1562100"/>
                <a:gd name="connsiteX4" fmla="*/ 1181100 w 1327150"/>
                <a:gd name="connsiteY4" fmla="*/ 0 h 1562100"/>
                <a:gd name="connsiteX5" fmla="*/ 1327150 w 1327150"/>
                <a:gd name="connsiteY5" fmla="*/ 419100 h 1562100"/>
                <a:gd name="connsiteX6" fmla="*/ 1181100 w 1327150"/>
                <a:gd name="connsiteY6" fmla="*/ 1473200 h 1562100"/>
                <a:gd name="connsiteX0" fmla="*/ 1181100 w 1327150"/>
                <a:gd name="connsiteY0" fmla="*/ 1473200 h 1562100"/>
                <a:gd name="connsiteX1" fmla="*/ 127000 w 1327150"/>
                <a:gd name="connsiteY1" fmla="*/ 1562100 h 1562100"/>
                <a:gd name="connsiteX2" fmla="*/ 0 w 1327150"/>
                <a:gd name="connsiteY2" fmla="*/ 666750 h 1562100"/>
                <a:gd name="connsiteX3" fmla="*/ 139700 w 1327150"/>
                <a:gd name="connsiteY3" fmla="*/ 6350 h 1562100"/>
                <a:gd name="connsiteX4" fmla="*/ 1181100 w 1327150"/>
                <a:gd name="connsiteY4" fmla="*/ 0 h 1562100"/>
                <a:gd name="connsiteX5" fmla="*/ 1327150 w 1327150"/>
                <a:gd name="connsiteY5" fmla="*/ 419100 h 1562100"/>
                <a:gd name="connsiteX6" fmla="*/ 1181100 w 1327150"/>
                <a:gd name="connsiteY6" fmla="*/ 1473200 h 1562100"/>
                <a:gd name="connsiteX0" fmla="*/ 1181100 w 1327150"/>
                <a:gd name="connsiteY0" fmla="*/ 1473200 h 1562100"/>
                <a:gd name="connsiteX1" fmla="*/ 127000 w 1327150"/>
                <a:gd name="connsiteY1" fmla="*/ 1562100 h 1562100"/>
                <a:gd name="connsiteX2" fmla="*/ 0 w 1327150"/>
                <a:gd name="connsiteY2" fmla="*/ 666750 h 1562100"/>
                <a:gd name="connsiteX3" fmla="*/ 139700 w 1327150"/>
                <a:gd name="connsiteY3" fmla="*/ 6350 h 1562100"/>
                <a:gd name="connsiteX4" fmla="*/ 1181100 w 1327150"/>
                <a:gd name="connsiteY4" fmla="*/ 0 h 1562100"/>
                <a:gd name="connsiteX5" fmla="*/ 1327150 w 1327150"/>
                <a:gd name="connsiteY5" fmla="*/ 419100 h 1562100"/>
                <a:gd name="connsiteX6" fmla="*/ 1181100 w 1327150"/>
                <a:gd name="connsiteY6" fmla="*/ 1473200 h 1562100"/>
                <a:gd name="connsiteX0" fmla="*/ 1181100 w 1327150"/>
                <a:gd name="connsiteY0" fmla="*/ 1473200 h 1562100"/>
                <a:gd name="connsiteX1" fmla="*/ 127000 w 1327150"/>
                <a:gd name="connsiteY1" fmla="*/ 1562100 h 1562100"/>
                <a:gd name="connsiteX2" fmla="*/ 0 w 1327150"/>
                <a:gd name="connsiteY2" fmla="*/ 666750 h 1562100"/>
                <a:gd name="connsiteX3" fmla="*/ 139700 w 1327150"/>
                <a:gd name="connsiteY3" fmla="*/ 6350 h 1562100"/>
                <a:gd name="connsiteX4" fmla="*/ 1181100 w 1327150"/>
                <a:gd name="connsiteY4" fmla="*/ 0 h 1562100"/>
                <a:gd name="connsiteX5" fmla="*/ 1327150 w 1327150"/>
                <a:gd name="connsiteY5" fmla="*/ 419100 h 1562100"/>
                <a:gd name="connsiteX6" fmla="*/ 1181100 w 1327150"/>
                <a:gd name="connsiteY6" fmla="*/ 1473200 h 1562100"/>
                <a:gd name="connsiteX0" fmla="*/ 1181100 w 1327150"/>
                <a:gd name="connsiteY0" fmla="*/ 1473200 h 1562100"/>
                <a:gd name="connsiteX1" fmla="*/ 127000 w 1327150"/>
                <a:gd name="connsiteY1" fmla="*/ 1562100 h 1562100"/>
                <a:gd name="connsiteX2" fmla="*/ 0 w 1327150"/>
                <a:gd name="connsiteY2" fmla="*/ 666750 h 1562100"/>
                <a:gd name="connsiteX3" fmla="*/ 139700 w 1327150"/>
                <a:gd name="connsiteY3" fmla="*/ 6350 h 1562100"/>
                <a:gd name="connsiteX4" fmla="*/ 1181100 w 1327150"/>
                <a:gd name="connsiteY4" fmla="*/ 0 h 1562100"/>
                <a:gd name="connsiteX5" fmla="*/ 1327150 w 1327150"/>
                <a:gd name="connsiteY5" fmla="*/ 419100 h 1562100"/>
                <a:gd name="connsiteX6" fmla="*/ 1181100 w 1327150"/>
                <a:gd name="connsiteY6" fmla="*/ 1473200 h 1562100"/>
                <a:gd name="connsiteX0" fmla="*/ 1181100 w 1327150"/>
                <a:gd name="connsiteY0" fmla="*/ 1473200 h 1562100"/>
                <a:gd name="connsiteX1" fmla="*/ 127000 w 1327150"/>
                <a:gd name="connsiteY1" fmla="*/ 1562100 h 1562100"/>
                <a:gd name="connsiteX2" fmla="*/ 0 w 1327150"/>
                <a:gd name="connsiteY2" fmla="*/ 666750 h 1562100"/>
                <a:gd name="connsiteX3" fmla="*/ 139700 w 1327150"/>
                <a:gd name="connsiteY3" fmla="*/ 6350 h 1562100"/>
                <a:gd name="connsiteX4" fmla="*/ 1181100 w 1327150"/>
                <a:gd name="connsiteY4" fmla="*/ 0 h 1562100"/>
                <a:gd name="connsiteX5" fmla="*/ 1327150 w 1327150"/>
                <a:gd name="connsiteY5" fmla="*/ 419100 h 1562100"/>
                <a:gd name="connsiteX6" fmla="*/ 1181100 w 1327150"/>
                <a:gd name="connsiteY6" fmla="*/ 1473200 h 1562100"/>
                <a:gd name="connsiteX0" fmla="*/ 1181100 w 1327150"/>
                <a:gd name="connsiteY0" fmla="*/ 1473200 h 1562100"/>
                <a:gd name="connsiteX1" fmla="*/ 127000 w 1327150"/>
                <a:gd name="connsiteY1" fmla="*/ 1562100 h 1562100"/>
                <a:gd name="connsiteX2" fmla="*/ 0 w 1327150"/>
                <a:gd name="connsiteY2" fmla="*/ 666750 h 1562100"/>
                <a:gd name="connsiteX3" fmla="*/ 139700 w 1327150"/>
                <a:gd name="connsiteY3" fmla="*/ 6350 h 1562100"/>
                <a:gd name="connsiteX4" fmla="*/ 1181100 w 1327150"/>
                <a:gd name="connsiteY4" fmla="*/ 0 h 1562100"/>
                <a:gd name="connsiteX5" fmla="*/ 1327150 w 1327150"/>
                <a:gd name="connsiteY5" fmla="*/ 419100 h 1562100"/>
                <a:gd name="connsiteX6" fmla="*/ 1181100 w 1327150"/>
                <a:gd name="connsiteY6" fmla="*/ 1473200 h 1562100"/>
                <a:gd name="connsiteX0" fmla="*/ 1181100 w 1330450"/>
                <a:gd name="connsiteY0" fmla="*/ 1473200 h 1562100"/>
                <a:gd name="connsiteX1" fmla="*/ 127000 w 1330450"/>
                <a:gd name="connsiteY1" fmla="*/ 1562100 h 1562100"/>
                <a:gd name="connsiteX2" fmla="*/ 0 w 1330450"/>
                <a:gd name="connsiteY2" fmla="*/ 666750 h 1562100"/>
                <a:gd name="connsiteX3" fmla="*/ 139700 w 1330450"/>
                <a:gd name="connsiteY3" fmla="*/ 6350 h 1562100"/>
                <a:gd name="connsiteX4" fmla="*/ 1181100 w 1330450"/>
                <a:gd name="connsiteY4" fmla="*/ 0 h 1562100"/>
                <a:gd name="connsiteX5" fmla="*/ 1327150 w 1330450"/>
                <a:gd name="connsiteY5" fmla="*/ 419100 h 1562100"/>
                <a:gd name="connsiteX6" fmla="*/ 1276350 w 1330450"/>
                <a:gd name="connsiteY6" fmla="*/ 815975 h 1562100"/>
                <a:gd name="connsiteX7" fmla="*/ 1181100 w 1330450"/>
                <a:gd name="connsiteY7" fmla="*/ 1473200 h 1562100"/>
                <a:gd name="connsiteX0" fmla="*/ 1181100 w 1330450"/>
                <a:gd name="connsiteY0" fmla="*/ 1473200 h 1562100"/>
                <a:gd name="connsiteX1" fmla="*/ 127000 w 1330450"/>
                <a:gd name="connsiteY1" fmla="*/ 1562100 h 1562100"/>
                <a:gd name="connsiteX2" fmla="*/ 0 w 1330450"/>
                <a:gd name="connsiteY2" fmla="*/ 666750 h 1562100"/>
                <a:gd name="connsiteX3" fmla="*/ 139700 w 1330450"/>
                <a:gd name="connsiteY3" fmla="*/ 6350 h 1562100"/>
                <a:gd name="connsiteX4" fmla="*/ 1181100 w 1330450"/>
                <a:gd name="connsiteY4" fmla="*/ 0 h 1562100"/>
                <a:gd name="connsiteX5" fmla="*/ 1327150 w 1330450"/>
                <a:gd name="connsiteY5" fmla="*/ 419100 h 1562100"/>
                <a:gd name="connsiteX6" fmla="*/ 1276350 w 1330450"/>
                <a:gd name="connsiteY6" fmla="*/ 815975 h 1562100"/>
                <a:gd name="connsiteX7" fmla="*/ 1181100 w 1330450"/>
                <a:gd name="connsiteY7" fmla="*/ 1473200 h 1562100"/>
                <a:gd name="connsiteX0" fmla="*/ 1181100 w 1330450"/>
                <a:gd name="connsiteY0" fmla="*/ 1473200 h 1562100"/>
                <a:gd name="connsiteX1" fmla="*/ 127000 w 1330450"/>
                <a:gd name="connsiteY1" fmla="*/ 1562100 h 1562100"/>
                <a:gd name="connsiteX2" fmla="*/ 0 w 1330450"/>
                <a:gd name="connsiteY2" fmla="*/ 666750 h 1562100"/>
                <a:gd name="connsiteX3" fmla="*/ 139700 w 1330450"/>
                <a:gd name="connsiteY3" fmla="*/ 6350 h 1562100"/>
                <a:gd name="connsiteX4" fmla="*/ 1181100 w 1330450"/>
                <a:gd name="connsiteY4" fmla="*/ 0 h 1562100"/>
                <a:gd name="connsiteX5" fmla="*/ 1327150 w 1330450"/>
                <a:gd name="connsiteY5" fmla="*/ 419100 h 1562100"/>
                <a:gd name="connsiteX6" fmla="*/ 1276350 w 1330450"/>
                <a:gd name="connsiteY6" fmla="*/ 815975 h 1562100"/>
                <a:gd name="connsiteX7" fmla="*/ 1181100 w 1330450"/>
                <a:gd name="connsiteY7" fmla="*/ 1473200 h 1562100"/>
                <a:gd name="connsiteX0" fmla="*/ 1181100 w 1331077"/>
                <a:gd name="connsiteY0" fmla="*/ 1473200 h 1562100"/>
                <a:gd name="connsiteX1" fmla="*/ 127000 w 1331077"/>
                <a:gd name="connsiteY1" fmla="*/ 1562100 h 1562100"/>
                <a:gd name="connsiteX2" fmla="*/ 0 w 1331077"/>
                <a:gd name="connsiteY2" fmla="*/ 666750 h 1562100"/>
                <a:gd name="connsiteX3" fmla="*/ 139700 w 1331077"/>
                <a:gd name="connsiteY3" fmla="*/ 6350 h 1562100"/>
                <a:gd name="connsiteX4" fmla="*/ 1181100 w 1331077"/>
                <a:gd name="connsiteY4" fmla="*/ 0 h 1562100"/>
                <a:gd name="connsiteX5" fmla="*/ 1327150 w 1331077"/>
                <a:gd name="connsiteY5" fmla="*/ 419100 h 1562100"/>
                <a:gd name="connsiteX6" fmla="*/ 1276350 w 1331077"/>
                <a:gd name="connsiteY6" fmla="*/ 815975 h 1562100"/>
                <a:gd name="connsiteX7" fmla="*/ 1181100 w 1331077"/>
                <a:gd name="connsiteY7" fmla="*/ 1473200 h 1562100"/>
                <a:gd name="connsiteX0" fmla="*/ 1181100 w 1333494"/>
                <a:gd name="connsiteY0" fmla="*/ 1473200 h 1562100"/>
                <a:gd name="connsiteX1" fmla="*/ 127000 w 1333494"/>
                <a:gd name="connsiteY1" fmla="*/ 1562100 h 1562100"/>
                <a:gd name="connsiteX2" fmla="*/ 0 w 1333494"/>
                <a:gd name="connsiteY2" fmla="*/ 666750 h 1562100"/>
                <a:gd name="connsiteX3" fmla="*/ 139700 w 1333494"/>
                <a:gd name="connsiteY3" fmla="*/ 6350 h 1562100"/>
                <a:gd name="connsiteX4" fmla="*/ 1181100 w 1333494"/>
                <a:gd name="connsiteY4" fmla="*/ 0 h 1562100"/>
                <a:gd name="connsiteX5" fmla="*/ 1327150 w 1333494"/>
                <a:gd name="connsiteY5" fmla="*/ 419100 h 1562100"/>
                <a:gd name="connsiteX6" fmla="*/ 1295400 w 1333494"/>
                <a:gd name="connsiteY6" fmla="*/ 819150 h 1562100"/>
                <a:gd name="connsiteX7" fmla="*/ 1181100 w 1333494"/>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 name="connsiteX0" fmla="*/ 1181100 w 1332033"/>
                <a:gd name="connsiteY0" fmla="*/ 1473200 h 1562100"/>
                <a:gd name="connsiteX1" fmla="*/ 127000 w 1332033"/>
                <a:gd name="connsiteY1" fmla="*/ 1562100 h 1562100"/>
                <a:gd name="connsiteX2" fmla="*/ 0 w 1332033"/>
                <a:gd name="connsiteY2" fmla="*/ 666750 h 1562100"/>
                <a:gd name="connsiteX3" fmla="*/ 139700 w 1332033"/>
                <a:gd name="connsiteY3" fmla="*/ 6350 h 1562100"/>
                <a:gd name="connsiteX4" fmla="*/ 1181100 w 1332033"/>
                <a:gd name="connsiteY4" fmla="*/ 0 h 1562100"/>
                <a:gd name="connsiteX5" fmla="*/ 1327150 w 1332033"/>
                <a:gd name="connsiteY5" fmla="*/ 419100 h 1562100"/>
                <a:gd name="connsiteX6" fmla="*/ 1285875 w 1332033"/>
                <a:gd name="connsiteY6" fmla="*/ 812800 h 1562100"/>
                <a:gd name="connsiteX7" fmla="*/ 1181100 w 1332033"/>
                <a:gd name="connsiteY7" fmla="*/ 14732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033" h="1562100">
                  <a:moveTo>
                    <a:pt x="1181100" y="1473200"/>
                  </a:moveTo>
                  <a:cubicBezTo>
                    <a:pt x="839258" y="1534583"/>
                    <a:pt x="481542" y="1548342"/>
                    <a:pt x="127000" y="1562100"/>
                  </a:cubicBezTo>
                  <a:cubicBezTo>
                    <a:pt x="49742" y="1266825"/>
                    <a:pt x="13758" y="958850"/>
                    <a:pt x="0" y="666750"/>
                  </a:cubicBezTo>
                  <a:cubicBezTo>
                    <a:pt x="11642" y="433917"/>
                    <a:pt x="23283" y="185208"/>
                    <a:pt x="139700" y="6350"/>
                  </a:cubicBezTo>
                  <a:lnTo>
                    <a:pt x="1181100" y="0"/>
                  </a:lnTo>
                  <a:cubicBezTo>
                    <a:pt x="1239308" y="44450"/>
                    <a:pt x="1310217" y="263525"/>
                    <a:pt x="1327150" y="419100"/>
                  </a:cubicBezTo>
                  <a:cubicBezTo>
                    <a:pt x="1342496" y="555096"/>
                    <a:pt x="1319742" y="646642"/>
                    <a:pt x="1285875" y="812800"/>
                  </a:cubicBezTo>
                  <a:cubicBezTo>
                    <a:pt x="1245658" y="978958"/>
                    <a:pt x="1134004" y="1253596"/>
                    <a:pt x="1181100" y="1473200"/>
                  </a:cubicBezTo>
                  <a:close/>
                </a:path>
              </a:pathLst>
            </a:custGeom>
            <a:solidFill>
              <a:srgbClr val="4C2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52" name="Oval 251"/>
            <p:cNvSpPr/>
            <p:nvPr/>
          </p:nvSpPr>
          <p:spPr>
            <a:xfrm>
              <a:off x="988936" y="1804363"/>
              <a:ext cx="253506" cy="443498"/>
            </a:xfrm>
            <a:prstGeom prst="ellipse">
              <a:avLst/>
            </a:prstGeom>
            <a:solidFill>
              <a:srgbClr val="E8A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53" name="Oval 12"/>
            <p:cNvSpPr/>
            <p:nvPr/>
          </p:nvSpPr>
          <p:spPr>
            <a:xfrm>
              <a:off x="529849" y="763435"/>
              <a:ext cx="1225399" cy="115078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99" h="1150788">
                  <a:moveTo>
                    <a:pt x="24311" y="575394"/>
                  </a:moveTo>
                  <a:cubicBezTo>
                    <a:pt x="-102689" y="321113"/>
                    <a:pt x="293184" y="0"/>
                    <a:pt x="624855" y="0"/>
                  </a:cubicBezTo>
                  <a:cubicBezTo>
                    <a:pt x="956526" y="0"/>
                    <a:pt x="1225399" y="257613"/>
                    <a:pt x="1225399" y="575394"/>
                  </a:cubicBezTo>
                  <a:cubicBezTo>
                    <a:pt x="1047599" y="963025"/>
                    <a:pt x="956526" y="1150788"/>
                    <a:pt x="624855" y="1150788"/>
                  </a:cubicBezTo>
                  <a:cubicBezTo>
                    <a:pt x="293184" y="1150788"/>
                    <a:pt x="151311" y="829675"/>
                    <a:pt x="24311" y="575394"/>
                  </a:cubicBezTo>
                  <a:close/>
                </a:path>
              </a:pathLst>
            </a:custGeom>
            <a:solidFill>
              <a:srgbClr val="E8A06C"/>
            </a:solidFill>
            <a:ln>
              <a:noFill/>
            </a:ln>
            <a:effectLst>
              <a:outerShdw blurRad="50800" dist="88900" dir="5400000" sx="93000" sy="93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254" name="Group 253"/>
            <p:cNvGrpSpPr/>
            <p:nvPr/>
          </p:nvGrpSpPr>
          <p:grpSpPr>
            <a:xfrm rot="20174228">
              <a:off x="692746" y="1150466"/>
              <a:ext cx="417437" cy="269016"/>
              <a:chOff x="5136060" y="1710152"/>
              <a:chExt cx="538831" cy="347248"/>
            </a:xfrm>
          </p:grpSpPr>
          <p:sp>
            <p:nvSpPr>
              <p:cNvPr id="286" name="Oval 5"/>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287" name="Group 286"/>
              <p:cNvGrpSpPr/>
              <p:nvPr/>
            </p:nvGrpSpPr>
            <p:grpSpPr>
              <a:xfrm rot="20545732">
                <a:off x="5242936" y="1710152"/>
                <a:ext cx="85726" cy="45719"/>
                <a:chOff x="5293988" y="1700325"/>
                <a:chExt cx="85726" cy="42639"/>
              </a:xfrm>
            </p:grpSpPr>
            <p:cxnSp>
              <p:nvCxnSpPr>
                <p:cNvPr id="293" name="Straight Connector 292"/>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288" name="Oval 4"/>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9" name="Oval 288"/>
              <p:cNvSpPr/>
              <p:nvPr/>
            </p:nvSpPr>
            <p:spPr>
              <a:xfrm>
                <a:off x="5275412" y="1778000"/>
                <a:ext cx="279400" cy="279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90" name="Oval 289"/>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91" name="Oval 290"/>
              <p:cNvSpPr/>
              <p:nvPr/>
            </p:nvSpPr>
            <p:spPr>
              <a:xfrm>
                <a:off x="5404868" y="1846412"/>
                <a:ext cx="127000" cy="127000"/>
              </a:xfrm>
              <a:prstGeom prst="ellipse">
                <a:avLst/>
              </a:prstGeom>
              <a:solidFill>
                <a:srgbClr val="AC8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92" name="Oval 291"/>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nvGrpSpPr>
            <p:cNvPr id="255" name="Group 254"/>
            <p:cNvGrpSpPr/>
            <p:nvPr/>
          </p:nvGrpSpPr>
          <p:grpSpPr>
            <a:xfrm rot="1695153" flipH="1">
              <a:off x="1219447" y="1169125"/>
              <a:ext cx="390224" cy="251479"/>
              <a:chOff x="5136060" y="1710152"/>
              <a:chExt cx="538831" cy="347248"/>
            </a:xfrm>
          </p:grpSpPr>
          <p:sp>
            <p:nvSpPr>
              <p:cNvPr id="276" name="Oval 5"/>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277" name="Group 276"/>
              <p:cNvGrpSpPr/>
              <p:nvPr/>
            </p:nvGrpSpPr>
            <p:grpSpPr>
              <a:xfrm rot="20545732">
                <a:off x="5242936" y="1710152"/>
                <a:ext cx="85726" cy="45719"/>
                <a:chOff x="5293988" y="1700325"/>
                <a:chExt cx="85726" cy="42639"/>
              </a:xfrm>
            </p:grpSpPr>
            <p:cxnSp>
              <p:nvCxnSpPr>
                <p:cNvPr id="283" name="Straight Connector 282"/>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278" name="Oval 4"/>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79" name="Oval 278"/>
              <p:cNvSpPr/>
              <p:nvPr/>
            </p:nvSpPr>
            <p:spPr>
              <a:xfrm>
                <a:off x="5275412" y="1778000"/>
                <a:ext cx="279400" cy="279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0" name="Oval 279"/>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1" name="Oval 280"/>
              <p:cNvSpPr/>
              <p:nvPr/>
            </p:nvSpPr>
            <p:spPr>
              <a:xfrm>
                <a:off x="5404868" y="1846412"/>
                <a:ext cx="127000" cy="127000"/>
              </a:xfrm>
              <a:prstGeom prst="ellipse">
                <a:avLst/>
              </a:prstGeom>
              <a:solidFill>
                <a:srgbClr val="AC8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2" name="Oval 281"/>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sp>
          <p:nvSpPr>
            <p:cNvPr id="256" name="Freeform: Shape 255"/>
            <p:cNvSpPr/>
            <p:nvPr/>
          </p:nvSpPr>
          <p:spPr>
            <a:xfrm>
              <a:off x="489211" y="507799"/>
              <a:ext cx="1324827" cy="935842"/>
            </a:xfrm>
            <a:custGeom>
              <a:avLst/>
              <a:gdLst>
                <a:gd name="connsiteX0" fmla="*/ 76200 w 1314450"/>
                <a:gd name="connsiteY0" fmla="*/ 933450 h 933450"/>
                <a:gd name="connsiteX1" fmla="*/ 0 w 1314450"/>
                <a:gd name="connsiteY1" fmla="*/ 930275 h 933450"/>
                <a:gd name="connsiteX2" fmla="*/ 41275 w 1314450"/>
                <a:gd name="connsiteY2" fmla="*/ 441325 h 933450"/>
                <a:gd name="connsiteX3" fmla="*/ 238125 w 1314450"/>
                <a:gd name="connsiteY3" fmla="*/ 149225 h 933450"/>
                <a:gd name="connsiteX4" fmla="*/ 625475 w 1314450"/>
                <a:gd name="connsiteY4" fmla="*/ 0 h 933450"/>
                <a:gd name="connsiteX5" fmla="*/ 923925 w 1314450"/>
                <a:gd name="connsiteY5" fmla="*/ 44450 h 933450"/>
                <a:gd name="connsiteX6" fmla="*/ 1006475 w 1314450"/>
                <a:gd name="connsiteY6" fmla="*/ 158750 h 933450"/>
                <a:gd name="connsiteX7" fmla="*/ 1149350 w 1314450"/>
                <a:gd name="connsiteY7" fmla="*/ 215900 h 933450"/>
                <a:gd name="connsiteX8" fmla="*/ 1314450 w 1314450"/>
                <a:gd name="connsiteY8" fmla="*/ 628650 h 933450"/>
                <a:gd name="connsiteX9" fmla="*/ 1292225 w 1314450"/>
                <a:gd name="connsiteY9" fmla="*/ 933450 h 933450"/>
                <a:gd name="connsiteX10" fmla="*/ 1225550 w 1314450"/>
                <a:gd name="connsiteY10" fmla="*/ 920750 h 933450"/>
                <a:gd name="connsiteX11" fmla="*/ 1250950 w 1314450"/>
                <a:gd name="connsiteY11" fmla="*/ 879475 h 933450"/>
                <a:gd name="connsiteX12" fmla="*/ 1111250 w 1314450"/>
                <a:gd name="connsiteY12" fmla="*/ 527050 h 933450"/>
                <a:gd name="connsiteX13" fmla="*/ 1231900 w 1314450"/>
                <a:gd name="connsiteY13" fmla="*/ 882650 h 933450"/>
                <a:gd name="connsiteX14" fmla="*/ 1092200 w 1314450"/>
                <a:gd name="connsiteY14" fmla="*/ 612775 h 933450"/>
                <a:gd name="connsiteX15" fmla="*/ 987425 w 1314450"/>
                <a:gd name="connsiteY15" fmla="*/ 336550 h 933450"/>
                <a:gd name="connsiteX16" fmla="*/ 879475 w 1314450"/>
                <a:gd name="connsiteY16" fmla="*/ 504825 h 933450"/>
                <a:gd name="connsiteX17" fmla="*/ 530225 w 1314450"/>
                <a:gd name="connsiteY17" fmla="*/ 555625 h 933450"/>
                <a:gd name="connsiteX18" fmla="*/ 244475 w 1314450"/>
                <a:gd name="connsiteY18" fmla="*/ 574675 h 933450"/>
                <a:gd name="connsiteX19" fmla="*/ 111125 w 1314450"/>
                <a:gd name="connsiteY19" fmla="*/ 698500 h 933450"/>
                <a:gd name="connsiteX20" fmla="*/ 76200 w 1314450"/>
                <a:gd name="connsiteY20" fmla="*/ 933450 h 933450"/>
                <a:gd name="connsiteX0" fmla="*/ 76307 w 1314557"/>
                <a:gd name="connsiteY0" fmla="*/ 933450 h 933450"/>
                <a:gd name="connsiteX1" fmla="*/ 107 w 1314557"/>
                <a:gd name="connsiteY1" fmla="*/ 930275 h 933450"/>
                <a:gd name="connsiteX2" fmla="*/ 41382 w 1314557"/>
                <a:gd name="connsiteY2" fmla="*/ 441325 h 933450"/>
                <a:gd name="connsiteX3" fmla="*/ 238232 w 1314557"/>
                <a:gd name="connsiteY3" fmla="*/ 149225 h 933450"/>
                <a:gd name="connsiteX4" fmla="*/ 625582 w 1314557"/>
                <a:gd name="connsiteY4" fmla="*/ 0 h 933450"/>
                <a:gd name="connsiteX5" fmla="*/ 924032 w 1314557"/>
                <a:gd name="connsiteY5" fmla="*/ 44450 h 933450"/>
                <a:gd name="connsiteX6" fmla="*/ 1006582 w 1314557"/>
                <a:gd name="connsiteY6" fmla="*/ 158750 h 933450"/>
                <a:gd name="connsiteX7" fmla="*/ 1149457 w 1314557"/>
                <a:gd name="connsiteY7" fmla="*/ 215900 h 933450"/>
                <a:gd name="connsiteX8" fmla="*/ 1314557 w 1314557"/>
                <a:gd name="connsiteY8" fmla="*/ 628650 h 933450"/>
                <a:gd name="connsiteX9" fmla="*/ 1292332 w 1314557"/>
                <a:gd name="connsiteY9" fmla="*/ 933450 h 933450"/>
                <a:gd name="connsiteX10" fmla="*/ 1225657 w 1314557"/>
                <a:gd name="connsiteY10" fmla="*/ 920750 h 933450"/>
                <a:gd name="connsiteX11" fmla="*/ 1251057 w 1314557"/>
                <a:gd name="connsiteY11" fmla="*/ 879475 h 933450"/>
                <a:gd name="connsiteX12" fmla="*/ 1111357 w 1314557"/>
                <a:gd name="connsiteY12" fmla="*/ 527050 h 933450"/>
                <a:gd name="connsiteX13" fmla="*/ 1232007 w 1314557"/>
                <a:gd name="connsiteY13" fmla="*/ 882650 h 933450"/>
                <a:gd name="connsiteX14" fmla="*/ 1092307 w 1314557"/>
                <a:gd name="connsiteY14" fmla="*/ 612775 h 933450"/>
                <a:gd name="connsiteX15" fmla="*/ 987532 w 1314557"/>
                <a:gd name="connsiteY15" fmla="*/ 336550 h 933450"/>
                <a:gd name="connsiteX16" fmla="*/ 879582 w 1314557"/>
                <a:gd name="connsiteY16" fmla="*/ 504825 h 933450"/>
                <a:gd name="connsiteX17" fmla="*/ 530332 w 1314557"/>
                <a:gd name="connsiteY17" fmla="*/ 555625 h 933450"/>
                <a:gd name="connsiteX18" fmla="*/ 244582 w 1314557"/>
                <a:gd name="connsiteY18" fmla="*/ 574675 h 933450"/>
                <a:gd name="connsiteX19" fmla="*/ 111232 w 1314557"/>
                <a:gd name="connsiteY19" fmla="*/ 698500 h 933450"/>
                <a:gd name="connsiteX20" fmla="*/ 76307 w 1314557"/>
                <a:gd name="connsiteY20" fmla="*/ 933450 h 933450"/>
                <a:gd name="connsiteX0" fmla="*/ 79301 w 1317551"/>
                <a:gd name="connsiteY0" fmla="*/ 933450 h 933450"/>
                <a:gd name="connsiteX1" fmla="*/ 3101 w 1317551"/>
                <a:gd name="connsiteY1" fmla="*/ 930275 h 933450"/>
                <a:gd name="connsiteX2" fmla="*/ 44376 w 1317551"/>
                <a:gd name="connsiteY2" fmla="*/ 441325 h 933450"/>
                <a:gd name="connsiteX3" fmla="*/ 241226 w 1317551"/>
                <a:gd name="connsiteY3" fmla="*/ 149225 h 933450"/>
                <a:gd name="connsiteX4" fmla="*/ 628576 w 1317551"/>
                <a:gd name="connsiteY4" fmla="*/ 0 h 933450"/>
                <a:gd name="connsiteX5" fmla="*/ 927026 w 1317551"/>
                <a:gd name="connsiteY5" fmla="*/ 44450 h 933450"/>
                <a:gd name="connsiteX6" fmla="*/ 1009576 w 1317551"/>
                <a:gd name="connsiteY6" fmla="*/ 158750 h 933450"/>
                <a:gd name="connsiteX7" fmla="*/ 1152451 w 1317551"/>
                <a:gd name="connsiteY7" fmla="*/ 215900 h 933450"/>
                <a:gd name="connsiteX8" fmla="*/ 1317551 w 1317551"/>
                <a:gd name="connsiteY8" fmla="*/ 628650 h 933450"/>
                <a:gd name="connsiteX9" fmla="*/ 1295326 w 1317551"/>
                <a:gd name="connsiteY9" fmla="*/ 933450 h 933450"/>
                <a:gd name="connsiteX10" fmla="*/ 1228651 w 1317551"/>
                <a:gd name="connsiteY10" fmla="*/ 920750 h 933450"/>
                <a:gd name="connsiteX11" fmla="*/ 1254051 w 1317551"/>
                <a:gd name="connsiteY11" fmla="*/ 879475 h 933450"/>
                <a:gd name="connsiteX12" fmla="*/ 1114351 w 1317551"/>
                <a:gd name="connsiteY12" fmla="*/ 527050 h 933450"/>
                <a:gd name="connsiteX13" fmla="*/ 1235001 w 1317551"/>
                <a:gd name="connsiteY13" fmla="*/ 882650 h 933450"/>
                <a:gd name="connsiteX14" fmla="*/ 1095301 w 1317551"/>
                <a:gd name="connsiteY14" fmla="*/ 612775 h 933450"/>
                <a:gd name="connsiteX15" fmla="*/ 990526 w 1317551"/>
                <a:gd name="connsiteY15" fmla="*/ 336550 h 933450"/>
                <a:gd name="connsiteX16" fmla="*/ 882576 w 1317551"/>
                <a:gd name="connsiteY16" fmla="*/ 504825 h 933450"/>
                <a:gd name="connsiteX17" fmla="*/ 533326 w 1317551"/>
                <a:gd name="connsiteY17" fmla="*/ 555625 h 933450"/>
                <a:gd name="connsiteX18" fmla="*/ 247576 w 1317551"/>
                <a:gd name="connsiteY18" fmla="*/ 574675 h 933450"/>
                <a:gd name="connsiteX19" fmla="*/ 114226 w 1317551"/>
                <a:gd name="connsiteY19" fmla="*/ 698500 h 933450"/>
                <a:gd name="connsiteX20" fmla="*/ 79301 w 1317551"/>
                <a:gd name="connsiteY20" fmla="*/ 933450 h 933450"/>
                <a:gd name="connsiteX0" fmla="*/ 79909 w 1318159"/>
                <a:gd name="connsiteY0" fmla="*/ 933450 h 933450"/>
                <a:gd name="connsiteX1" fmla="*/ 3709 w 1318159"/>
                <a:gd name="connsiteY1" fmla="*/ 930275 h 933450"/>
                <a:gd name="connsiteX2" fmla="*/ 44984 w 1318159"/>
                <a:gd name="connsiteY2" fmla="*/ 441325 h 933450"/>
                <a:gd name="connsiteX3" fmla="*/ 241834 w 1318159"/>
                <a:gd name="connsiteY3" fmla="*/ 149225 h 933450"/>
                <a:gd name="connsiteX4" fmla="*/ 629184 w 1318159"/>
                <a:gd name="connsiteY4" fmla="*/ 0 h 933450"/>
                <a:gd name="connsiteX5" fmla="*/ 927634 w 1318159"/>
                <a:gd name="connsiteY5" fmla="*/ 44450 h 933450"/>
                <a:gd name="connsiteX6" fmla="*/ 1010184 w 1318159"/>
                <a:gd name="connsiteY6" fmla="*/ 158750 h 933450"/>
                <a:gd name="connsiteX7" fmla="*/ 1153059 w 1318159"/>
                <a:gd name="connsiteY7" fmla="*/ 215900 h 933450"/>
                <a:gd name="connsiteX8" fmla="*/ 1318159 w 1318159"/>
                <a:gd name="connsiteY8" fmla="*/ 628650 h 933450"/>
                <a:gd name="connsiteX9" fmla="*/ 1295934 w 1318159"/>
                <a:gd name="connsiteY9" fmla="*/ 933450 h 933450"/>
                <a:gd name="connsiteX10" fmla="*/ 1229259 w 1318159"/>
                <a:gd name="connsiteY10" fmla="*/ 920750 h 933450"/>
                <a:gd name="connsiteX11" fmla="*/ 1254659 w 1318159"/>
                <a:gd name="connsiteY11" fmla="*/ 879475 h 933450"/>
                <a:gd name="connsiteX12" fmla="*/ 1114959 w 1318159"/>
                <a:gd name="connsiteY12" fmla="*/ 527050 h 933450"/>
                <a:gd name="connsiteX13" fmla="*/ 1235609 w 1318159"/>
                <a:gd name="connsiteY13" fmla="*/ 882650 h 933450"/>
                <a:gd name="connsiteX14" fmla="*/ 1095909 w 1318159"/>
                <a:gd name="connsiteY14" fmla="*/ 612775 h 933450"/>
                <a:gd name="connsiteX15" fmla="*/ 991134 w 1318159"/>
                <a:gd name="connsiteY15" fmla="*/ 336550 h 933450"/>
                <a:gd name="connsiteX16" fmla="*/ 883184 w 1318159"/>
                <a:gd name="connsiteY16" fmla="*/ 504825 h 933450"/>
                <a:gd name="connsiteX17" fmla="*/ 533934 w 1318159"/>
                <a:gd name="connsiteY17" fmla="*/ 555625 h 933450"/>
                <a:gd name="connsiteX18" fmla="*/ 248184 w 1318159"/>
                <a:gd name="connsiteY18" fmla="*/ 574675 h 933450"/>
                <a:gd name="connsiteX19" fmla="*/ 114834 w 1318159"/>
                <a:gd name="connsiteY19" fmla="*/ 698500 h 933450"/>
                <a:gd name="connsiteX20" fmla="*/ 79909 w 1318159"/>
                <a:gd name="connsiteY20" fmla="*/ 933450 h 933450"/>
                <a:gd name="connsiteX0" fmla="*/ 79909 w 1318159"/>
                <a:gd name="connsiteY0" fmla="*/ 933450 h 933450"/>
                <a:gd name="connsiteX1" fmla="*/ 3709 w 1318159"/>
                <a:gd name="connsiteY1" fmla="*/ 930275 h 933450"/>
                <a:gd name="connsiteX2" fmla="*/ 44984 w 1318159"/>
                <a:gd name="connsiteY2" fmla="*/ 441325 h 933450"/>
                <a:gd name="connsiteX3" fmla="*/ 241834 w 1318159"/>
                <a:gd name="connsiteY3" fmla="*/ 149225 h 933450"/>
                <a:gd name="connsiteX4" fmla="*/ 629184 w 1318159"/>
                <a:gd name="connsiteY4" fmla="*/ 0 h 933450"/>
                <a:gd name="connsiteX5" fmla="*/ 927634 w 1318159"/>
                <a:gd name="connsiteY5" fmla="*/ 44450 h 933450"/>
                <a:gd name="connsiteX6" fmla="*/ 1010184 w 1318159"/>
                <a:gd name="connsiteY6" fmla="*/ 158750 h 933450"/>
                <a:gd name="connsiteX7" fmla="*/ 1153059 w 1318159"/>
                <a:gd name="connsiteY7" fmla="*/ 215900 h 933450"/>
                <a:gd name="connsiteX8" fmla="*/ 1318159 w 1318159"/>
                <a:gd name="connsiteY8" fmla="*/ 628650 h 933450"/>
                <a:gd name="connsiteX9" fmla="*/ 1295934 w 1318159"/>
                <a:gd name="connsiteY9" fmla="*/ 933450 h 933450"/>
                <a:gd name="connsiteX10" fmla="*/ 1229259 w 1318159"/>
                <a:gd name="connsiteY10" fmla="*/ 920750 h 933450"/>
                <a:gd name="connsiteX11" fmla="*/ 1254659 w 1318159"/>
                <a:gd name="connsiteY11" fmla="*/ 879475 h 933450"/>
                <a:gd name="connsiteX12" fmla="*/ 1114959 w 1318159"/>
                <a:gd name="connsiteY12" fmla="*/ 527050 h 933450"/>
                <a:gd name="connsiteX13" fmla="*/ 1235609 w 1318159"/>
                <a:gd name="connsiteY13" fmla="*/ 882650 h 933450"/>
                <a:gd name="connsiteX14" fmla="*/ 1095909 w 1318159"/>
                <a:gd name="connsiteY14" fmla="*/ 612775 h 933450"/>
                <a:gd name="connsiteX15" fmla="*/ 991134 w 1318159"/>
                <a:gd name="connsiteY15" fmla="*/ 336550 h 933450"/>
                <a:gd name="connsiteX16" fmla="*/ 883184 w 1318159"/>
                <a:gd name="connsiteY16" fmla="*/ 504825 h 933450"/>
                <a:gd name="connsiteX17" fmla="*/ 533934 w 1318159"/>
                <a:gd name="connsiteY17" fmla="*/ 555625 h 933450"/>
                <a:gd name="connsiteX18" fmla="*/ 248184 w 1318159"/>
                <a:gd name="connsiteY18" fmla="*/ 574675 h 933450"/>
                <a:gd name="connsiteX19" fmla="*/ 114834 w 1318159"/>
                <a:gd name="connsiteY19" fmla="*/ 698500 h 933450"/>
                <a:gd name="connsiteX20" fmla="*/ 79909 w 1318159"/>
                <a:gd name="connsiteY20" fmla="*/ 933450 h 933450"/>
                <a:gd name="connsiteX0" fmla="*/ 79909 w 1318159"/>
                <a:gd name="connsiteY0" fmla="*/ 933450 h 933450"/>
                <a:gd name="connsiteX1" fmla="*/ 3709 w 1318159"/>
                <a:gd name="connsiteY1" fmla="*/ 930275 h 933450"/>
                <a:gd name="connsiteX2" fmla="*/ 44984 w 1318159"/>
                <a:gd name="connsiteY2" fmla="*/ 441325 h 933450"/>
                <a:gd name="connsiteX3" fmla="*/ 241834 w 1318159"/>
                <a:gd name="connsiteY3" fmla="*/ 149225 h 933450"/>
                <a:gd name="connsiteX4" fmla="*/ 629184 w 1318159"/>
                <a:gd name="connsiteY4" fmla="*/ 0 h 933450"/>
                <a:gd name="connsiteX5" fmla="*/ 927634 w 1318159"/>
                <a:gd name="connsiteY5" fmla="*/ 44450 h 933450"/>
                <a:gd name="connsiteX6" fmla="*/ 1010184 w 1318159"/>
                <a:gd name="connsiteY6" fmla="*/ 158750 h 933450"/>
                <a:gd name="connsiteX7" fmla="*/ 1153059 w 1318159"/>
                <a:gd name="connsiteY7" fmla="*/ 215900 h 933450"/>
                <a:gd name="connsiteX8" fmla="*/ 1318159 w 1318159"/>
                <a:gd name="connsiteY8" fmla="*/ 628650 h 933450"/>
                <a:gd name="connsiteX9" fmla="*/ 1295934 w 1318159"/>
                <a:gd name="connsiteY9" fmla="*/ 933450 h 933450"/>
                <a:gd name="connsiteX10" fmla="*/ 1229259 w 1318159"/>
                <a:gd name="connsiteY10" fmla="*/ 920750 h 933450"/>
                <a:gd name="connsiteX11" fmla="*/ 1254659 w 1318159"/>
                <a:gd name="connsiteY11" fmla="*/ 879475 h 933450"/>
                <a:gd name="connsiteX12" fmla="*/ 1114959 w 1318159"/>
                <a:gd name="connsiteY12" fmla="*/ 527050 h 933450"/>
                <a:gd name="connsiteX13" fmla="*/ 1235609 w 1318159"/>
                <a:gd name="connsiteY13" fmla="*/ 882650 h 933450"/>
                <a:gd name="connsiteX14" fmla="*/ 1095909 w 1318159"/>
                <a:gd name="connsiteY14" fmla="*/ 612775 h 933450"/>
                <a:gd name="connsiteX15" fmla="*/ 991134 w 1318159"/>
                <a:gd name="connsiteY15" fmla="*/ 336550 h 933450"/>
                <a:gd name="connsiteX16" fmla="*/ 883184 w 1318159"/>
                <a:gd name="connsiteY16" fmla="*/ 504825 h 933450"/>
                <a:gd name="connsiteX17" fmla="*/ 533934 w 1318159"/>
                <a:gd name="connsiteY17" fmla="*/ 555625 h 933450"/>
                <a:gd name="connsiteX18" fmla="*/ 248184 w 1318159"/>
                <a:gd name="connsiteY18" fmla="*/ 574675 h 933450"/>
                <a:gd name="connsiteX19" fmla="*/ 114834 w 1318159"/>
                <a:gd name="connsiteY19" fmla="*/ 698500 h 933450"/>
                <a:gd name="connsiteX20" fmla="*/ 79909 w 1318159"/>
                <a:gd name="connsiteY20" fmla="*/ 933450 h 933450"/>
                <a:gd name="connsiteX0" fmla="*/ 79909 w 1318159"/>
                <a:gd name="connsiteY0" fmla="*/ 933450 h 933450"/>
                <a:gd name="connsiteX1" fmla="*/ 3709 w 1318159"/>
                <a:gd name="connsiteY1" fmla="*/ 930275 h 933450"/>
                <a:gd name="connsiteX2" fmla="*/ 44984 w 1318159"/>
                <a:gd name="connsiteY2" fmla="*/ 441325 h 933450"/>
                <a:gd name="connsiteX3" fmla="*/ 241834 w 1318159"/>
                <a:gd name="connsiteY3" fmla="*/ 149225 h 933450"/>
                <a:gd name="connsiteX4" fmla="*/ 629184 w 1318159"/>
                <a:gd name="connsiteY4" fmla="*/ 0 h 933450"/>
                <a:gd name="connsiteX5" fmla="*/ 927634 w 1318159"/>
                <a:gd name="connsiteY5" fmla="*/ 44450 h 933450"/>
                <a:gd name="connsiteX6" fmla="*/ 1010184 w 1318159"/>
                <a:gd name="connsiteY6" fmla="*/ 158750 h 933450"/>
                <a:gd name="connsiteX7" fmla="*/ 1153059 w 1318159"/>
                <a:gd name="connsiteY7" fmla="*/ 215900 h 933450"/>
                <a:gd name="connsiteX8" fmla="*/ 1318159 w 1318159"/>
                <a:gd name="connsiteY8" fmla="*/ 628650 h 933450"/>
                <a:gd name="connsiteX9" fmla="*/ 1295934 w 1318159"/>
                <a:gd name="connsiteY9" fmla="*/ 933450 h 933450"/>
                <a:gd name="connsiteX10" fmla="*/ 1229259 w 1318159"/>
                <a:gd name="connsiteY10" fmla="*/ 920750 h 933450"/>
                <a:gd name="connsiteX11" fmla="*/ 1254659 w 1318159"/>
                <a:gd name="connsiteY11" fmla="*/ 879475 h 933450"/>
                <a:gd name="connsiteX12" fmla="*/ 1114959 w 1318159"/>
                <a:gd name="connsiteY12" fmla="*/ 527050 h 933450"/>
                <a:gd name="connsiteX13" fmla="*/ 1235609 w 1318159"/>
                <a:gd name="connsiteY13" fmla="*/ 882650 h 933450"/>
                <a:gd name="connsiteX14" fmla="*/ 1095909 w 1318159"/>
                <a:gd name="connsiteY14" fmla="*/ 612775 h 933450"/>
                <a:gd name="connsiteX15" fmla="*/ 991134 w 1318159"/>
                <a:gd name="connsiteY15" fmla="*/ 336550 h 933450"/>
                <a:gd name="connsiteX16" fmla="*/ 883184 w 1318159"/>
                <a:gd name="connsiteY16" fmla="*/ 504825 h 933450"/>
                <a:gd name="connsiteX17" fmla="*/ 533934 w 1318159"/>
                <a:gd name="connsiteY17" fmla="*/ 555625 h 933450"/>
                <a:gd name="connsiteX18" fmla="*/ 248184 w 1318159"/>
                <a:gd name="connsiteY18" fmla="*/ 574675 h 933450"/>
                <a:gd name="connsiteX19" fmla="*/ 114834 w 1318159"/>
                <a:gd name="connsiteY19" fmla="*/ 698500 h 933450"/>
                <a:gd name="connsiteX20" fmla="*/ 79909 w 1318159"/>
                <a:gd name="connsiteY20" fmla="*/ 933450 h 933450"/>
                <a:gd name="connsiteX0" fmla="*/ 79909 w 1318159"/>
                <a:gd name="connsiteY0" fmla="*/ 935703 h 935703"/>
                <a:gd name="connsiteX1" fmla="*/ 3709 w 1318159"/>
                <a:gd name="connsiteY1" fmla="*/ 932528 h 935703"/>
                <a:gd name="connsiteX2" fmla="*/ 44984 w 1318159"/>
                <a:gd name="connsiteY2" fmla="*/ 443578 h 935703"/>
                <a:gd name="connsiteX3" fmla="*/ 241834 w 1318159"/>
                <a:gd name="connsiteY3" fmla="*/ 151478 h 935703"/>
                <a:gd name="connsiteX4" fmla="*/ 629184 w 1318159"/>
                <a:gd name="connsiteY4" fmla="*/ 2253 h 935703"/>
                <a:gd name="connsiteX5" fmla="*/ 927634 w 1318159"/>
                <a:gd name="connsiteY5" fmla="*/ 46703 h 935703"/>
                <a:gd name="connsiteX6" fmla="*/ 1010184 w 1318159"/>
                <a:gd name="connsiteY6" fmla="*/ 161003 h 935703"/>
                <a:gd name="connsiteX7" fmla="*/ 1153059 w 1318159"/>
                <a:gd name="connsiteY7" fmla="*/ 218153 h 935703"/>
                <a:gd name="connsiteX8" fmla="*/ 1318159 w 1318159"/>
                <a:gd name="connsiteY8" fmla="*/ 630903 h 935703"/>
                <a:gd name="connsiteX9" fmla="*/ 1295934 w 1318159"/>
                <a:gd name="connsiteY9" fmla="*/ 935703 h 935703"/>
                <a:gd name="connsiteX10" fmla="*/ 1229259 w 1318159"/>
                <a:gd name="connsiteY10" fmla="*/ 923003 h 935703"/>
                <a:gd name="connsiteX11" fmla="*/ 1254659 w 1318159"/>
                <a:gd name="connsiteY11" fmla="*/ 881728 h 935703"/>
                <a:gd name="connsiteX12" fmla="*/ 1114959 w 1318159"/>
                <a:gd name="connsiteY12" fmla="*/ 529303 h 935703"/>
                <a:gd name="connsiteX13" fmla="*/ 1235609 w 1318159"/>
                <a:gd name="connsiteY13" fmla="*/ 884903 h 935703"/>
                <a:gd name="connsiteX14" fmla="*/ 1095909 w 1318159"/>
                <a:gd name="connsiteY14" fmla="*/ 615028 h 935703"/>
                <a:gd name="connsiteX15" fmla="*/ 991134 w 1318159"/>
                <a:gd name="connsiteY15" fmla="*/ 338803 h 935703"/>
                <a:gd name="connsiteX16" fmla="*/ 883184 w 1318159"/>
                <a:gd name="connsiteY16" fmla="*/ 507078 h 935703"/>
                <a:gd name="connsiteX17" fmla="*/ 533934 w 1318159"/>
                <a:gd name="connsiteY17" fmla="*/ 557878 h 935703"/>
                <a:gd name="connsiteX18" fmla="*/ 248184 w 1318159"/>
                <a:gd name="connsiteY18" fmla="*/ 576928 h 935703"/>
                <a:gd name="connsiteX19" fmla="*/ 114834 w 1318159"/>
                <a:gd name="connsiteY19" fmla="*/ 700753 h 935703"/>
                <a:gd name="connsiteX20" fmla="*/ 79909 w 1318159"/>
                <a:gd name="connsiteY20" fmla="*/ 935703 h 935703"/>
                <a:gd name="connsiteX0" fmla="*/ 79909 w 1318159"/>
                <a:gd name="connsiteY0" fmla="*/ 935703 h 935703"/>
                <a:gd name="connsiteX1" fmla="*/ 3709 w 1318159"/>
                <a:gd name="connsiteY1" fmla="*/ 932528 h 935703"/>
                <a:gd name="connsiteX2" fmla="*/ 44984 w 1318159"/>
                <a:gd name="connsiteY2" fmla="*/ 443578 h 935703"/>
                <a:gd name="connsiteX3" fmla="*/ 241834 w 1318159"/>
                <a:gd name="connsiteY3" fmla="*/ 151478 h 935703"/>
                <a:gd name="connsiteX4" fmla="*/ 629184 w 1318159"/>
                <a:gd name="connsiteY4" fmla="*/ 2253 h 935703"/>
                <a:gd name="connsiteX5" fmla="*/ 927634 w 1318159"/>
                <a:gd name="connsiteY5" fmla="*/ 46703 h 935703"/>
                <a:gd name="connsiteX6" fmla="*/ 1010184 w 1318159"/>
                <a:gd name="connsiteY6" fmla="*/ 161003 h 935703"/>
                <a:gd name="connsiteX7" fmla="*/ 1153059 w 1318159"/>
                <a:gd name="connsiteY7" fmla="*/ 218153 h 935703"/>
                <a:gd name="connsiteX8" fmla="*/ 1318159 w 1318159"/>
                <a:gd name="connsiteY8" fmla="*/ 630903 h 935703"/>
                <a:gd name="connsiteX9" fmla="*/ 1295934 w 1318159"/>
                <a:gd name="connsiteY9" fmla="*/ 935703 h 935703"/>
                <a:gd name="connsiteX10" fmla="*/ 1229259 w 1318159"/>
                <a:gd name="connsiteY10" fmla="*/ 923003 h 935703"/>
                <a:gd name="connsiteX11" fmla="*/ 1254659 w 1318159"/>
                <a:gd name="connsiteY11" fmla="*/ 881728 h 935703"/>
                <a:gd name="connsiteX12" fmla="*/ 1114959 w 1318159"/>
                <a:gd name="connsiteY12" fmla="*/ 529303 h 935703"/>
                <a:gd name="connsiteX13" fmla="*/ 1235609 w 1318159"/>
                <a:gd name="connsiteY13" fmla="*/ 884903 h 935703"/>
                <a:gd name="connsiteX14" fmla="*/ 1095909 w 1318159"/>
                <a:gd name="connsiteY14" fmla="*/ 615028 h 935703"/>
                <a:gd name="connsiteX15" fmla="*/ 991134 w 1318159"/>
                <a:gd name="connsiteY15" fmla="*/ 338803 h 935703"/>
                <a:gd name="connsiteX16" fmla="*/ 883184 w 1318159"/>
                <a:gd name="connsiteY16" fmla="*/ 507078 h 935703"/>
                <a:gd name="connsiteX17" fmla="*/ 533934 w 1318159"/>
                <a:gd name="connsiteY17" fmla="*/ 557878 h 935703"/>
                <a:gd name="connsiteX18" fmla="*/ 248184 w 1318159"/>
                <a:gd name="connsiteY18" fmla="*/ 576928 h 935703"/>
                <a:gd name="connsiteX19" fmla="*/ 114834 w 1318159"/>
                <a:gd name="connsiteY19" fmla="*/ 700753 h 935703"/>
                <a:gd name="connsiteX20" fmla="*/ 79909 w 1318159"/>
                <a:gd name="connsiteY20" fmla="*/ 935703 h 935703"/>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26186"/>
                <a:gd name="connsiteY0" fmla="*/ 935842 h 935842"/>
                <a:gd name="connsiteX1" fmla="*/ 3709 w 1326186"/>
                <a:gd name="connsiteY1" fmla="*/ 932667 h 935842"/>
                <a:gd name="connsiteX2" fmla="*/ 44984 w 1326186"/>
                <a:gd name="connsiteY2" fmla="*/ 443717 h 935842"/>
                <a:gd name="connsiteX3" fmla="*/ 241834 w 1326186"/>
                <a:gd name="connsiteY3" fmla="*/ 151617 h 935842"/>
                <a:gd name="connsiteX4" fmla="*/ 629184 w 1326186"/>
                <a:gd name="connsiteY4" fmla="*/ 2392 h 935842"/>
                <a:gd name="connsiteX5" fmla="*/ 927634 w 1326186"/>
                <a:gd name="connsiteY5" fmla="*/ 46842 h 935842"/>
                <a:gd name="connsiteX6" fmla="*/ 1010184 w 1326186"/>
                <a:gd name="connsiteY6" fmla="*/ 161142 h 935842"/>
                <a:gd name="connsiteX7" fmla="*/ 1153059 w 1326186"/>
                <a:gd name="connsiteY7" fmla="*/ 218292 h 935842"/>
                <a:gd name="connsiteX8" fmla="*/ 1318159 w 1326186"/>
                <a:gd name="connsiteY8" fmla="*/ 631042 h 935842"/>
                <a:gd name="connsiteX9" fmla="*/ 1295934 w 1326186"/>
                <a:gd name="connsiteY9" fmla="*/ 935842 h 935842"/>
                <a:gd name="connsiteX10" fmla="*/ 1229259 w 1326186"/>
                <a:gd name="connsiteY10" fmla="*/ 923142 h 935842"/>
                <a:gd name="connsiteX11" fmla="*/ 1254659 w 1326186"/>
                <a:gd name="connsiteY11" fmla="*/ 881867 h 935842"/>
                <a:gd name="connsiteX12" fmla="*/ 1114959 w 1326186"/>
                <a:gd name="connsiteY12" fmla="*/ 529442 h 935842"/>
                <a:gd name="connsiteX13" fmla="*/ 1235609 w 1326186"/>
                <a:gd name="connsiteY13" fmla="*/ 885042 h 935842"/>
                <a:gd name="connsiteX14" fmla="*/ 1095909 w 1326186"/>
                <a:gd name="connsiteY14" fmla="*/ 615167 h 935842"/>
                <a:gd name="connsiteX15" fmla="*/ 991134 w 1326186"/>
                <a:gd name="connsiteY15" fmla="*/ 338942 h 935842"/>
                <a:gd name="connsiteX16" fmla="*/ 883184 w 1326186"/>
                <a:gd name="connsiteY16" fmla="*/ 507217 h 935842"/>
                <a:gd name="connsiteX17" fmla="*/ 533934 w 1326186"/>
                <a:gd name="connsiteY17" fmla="*/ 558017 h 935842"/>
                <a:gd name="connsiteX18" fmla="*/ 248184 w 1326186"/>
                <a:gd name="connsiteY18" fmla="*/ 577067 h 935842"/>
                <a:gd name="connsiteX19" fmla="*/ 114834 w 1326186"/>
                <a:gd name="connsiteY19" fmla="*/ 700892 h 935842"/>
                <a:gd name="connsiteX20" fmla="*/ 79909 w 1326186"/>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35484 w 1323622"/>
                <a:gd name="connsiteY18" fmla="*/ 586592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7709 w 1323622"/>
                <a:gd name="connsiteY18" fmla="*/ 58341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7709 w 1323622"/>
                <a:gd name="connsiteY18" fmla="*/ 58341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7709 w 1323622"/>
                <a:gd name="connsiteY18" fmla="*/ 58341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2909 w 1323622"/>
                <a:gd name="connsiteY10" fmla="*/ 919967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2909 w 1323622"/>
                <a:gd name="connsiteY10" fmla="*/ 919967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81114 w 1324827"/>
                <a:gd name="connsiteY0" fmla="*/ 935842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24114 w 1324827"/>
                <a:gd name="connsiteY10" fmla="*/ 919967 h 935842"/>
                <a:gd name="connsiteX11" fmla="*/ 1255864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81114 w 1324827"/>
                <a:gd name="connsiteY20" fmla="*/ 935842 h 935842"/>
                <a:gd name="connsiteX0" fmla="*/ 81114 w 1324827"/>
                <a:gd name="connsiteY0" fmla="*/ 935842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24114 w 1324827"/>
                <a:gd name="connsiteY10" fmla="*/ 919967 h 935842"/>
                <a:gd name="connsiteX11" fmla="*/ 1255864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81114 w 1324827"/>
                <a:gd name="connsiteY20" fmla="*/ 935842 h 935842"/>
                <a:gd name="connsiteX0" fmla="*/ 81114 w 1324827"/>
                <a:gd name="connsiteY0" fmla="*/ 935842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55864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81114 w 1324827"/>
                <a:gd name="connsiteY20" fmla="*/ 935842 h 935842"/>
                <a:gd name="connsiteX0" fmla="*/ 81114 w 1324827"/>
                <a:gd name="connsiteY0" fmla="*/ 935842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70152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81114 w 1324827"/>
                <a:gd name="connsiteY20" fmla="*/ 935842 h 935842"/>
                <a:gd name="connsiteX0" fmla="*/ 66826 w 1324827"/>
                <a:gd name="connsiteY0" fmla="*/ 931079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70152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66826 w 1324827"/>
                <a:gd name="connsiteY20" fmla="*/ 931079 h 93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4827" h="935842">
                  <a:moveTo>
                    <a:pt x="66826" y="931079"/>
                  </a:moveTo>
                  <a:lnTo>
                    <a:pt x="4914" y="932667"/>
                  </a:lnTo>
                  <a:cubicBezTo>
                    <a:pt x="-9903" y="769684"/>
                    <a:pt x="10206" y="603525"/>
                    <a:pt x="46189" y="443717"/>
                  </a:cubicBezTo>
                  <a:cubicBezTo>
                    <a:pt x="99106" y="333650"/>
                    <a:pt x="155197" y="233109"/>
                    <a:pt x="243039" y="151617"/>
                  </a:cubicBezTo>
                  <a:cubicBezTo>
                    <a:pt x="362631" y="66950"/>
                    <a:pt x="485397" y="20384"/>
                    <a:pt x="630389" y="2392"/>
                  </a:cubicBezTo>
                  <a:cubicBezTo>
                    <a:pt x="730204" y="-9994"/>
                    <a:pt x="829356" y="28850"/>
                    <a:pt x="928839" y="46842"/>
                  </a:cubicBezTo>
                  <a:cubicBezTo>
                    <a:pt x="981756" y="72242"/>
                    <a:pt x="1006097" y="110342"/>
                    <a:pt x="1011389" y="161142"/>
                  </a:cubicBezTo>
                  <a:cubicBezTo>
                    <a:pt x="1065364" y="164317"/>
                    <a:pt x="1112989" y="180192"/>
                    <a:pt x="1154264" y="218292"/>
                  </a:cubicBezTo>
                  <a:cubicBezTo>
                    <a:pt x="1231522" y="333650"/>
                    <a:pt x="1293855" y="484889"/>
                    <a:pt x="1319364" y="631042"/>
                  </a:cubicBezTo>
                  <a:cubicBezTo>
                    <a:pt x="1337721" y="736220"/>
                    <a:pt x="1304547" y="834242"/>
                    <a:pt x="1297139" y="935842"/>
                  </a:cubicBezTo>
                  <a:lnTo>
                    <a:pt x="1264595" y="931873"/>
                  </a:lnTo>
                  <a:lnTo>
                    <a:pt x="1270152" y="881867"/>
                  </a:lnTo>
                  <a:cubicBezTo>
                    <a:pt x="1274385" y="742167"/>
                    <a:pt x="1232581" y="691367"/>
                    <a:pt x="1116164" y="529442"/>
                  </a:cubicBezTo>
                  <a:cubicBezTo>
                    <a:pt x="1137331" y="606700"/>
                    <a:pt x="1221997" y="756984"/>
                    <a:pt x="1236814" y="885042"/>
                  </a:cubicBezTo>
                  <a:cubicBezTo>
                    <a:pt x="1209297" y="772859"/>
                    <a:pt x="1143681" y="705125"/>
                    <a:pt x="1097114" y="615167"/>
                  </a:cubicBezTo>
                  <a:cubicBezTo>
                    <a:pt x="1029381" y="543200"/>
                    <a:pt x="996572" y="433134"/>
                    <a:pt x="979639" y="332592"/>
                  </a:cubicBezTo>
                  <a:cubicBezTo>
                    <a:pt x="972231" y="414084"/>
                    <a:pt x="926722" y="463825"/>
                    <a:pt x="884389" y="507217"/>
                  </a:cubicBezTo>
                  <a:cubicBezTo>
                    <a:pt x="787022" y="565425"/>
                    <a:pt x="667431" y="576009"/>
                    <a:pt x="535139" y="558017"/>
                  </a:cubicBezTo>
                  <a:cubicBezTo>
                    <a:pt x="446239" y="551667"/>
                    <a:pt x="331939" y="538967"/>
                    <a:pt x="252564" y="577067"/>
                  </a:cubicBezTo>
                  <a:cubicBezTo>
                    <a:pt x="192239" y="605642"/>
                    <a:pt x="157314" y="662792"/>
                    <a:pt x="125564" y="713592"/>
                  </a:cubicBezTo>
                  <a:cubicBezTo>
                    <a:pt x="94872" y="778150"/>
                    <a:pt x="81643" y="856996"/>
                    <a:pt x="66826" y="931079"/>
                  </a:cubicBezTo>
                  <a:close/>
                </a:path>
              </a:pathLst>
            </a:custGeom>
            <a:solidFill>
              <a:srgbClr val="4C2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257" name="Group 256"/>
            <p:cNvGrpSpPr/>
            <p:nvPr/>
          </p:nvGrpSpPr>
          <p:grpSpPr>
            <a:xfrm>
              <a:off x="1016556" y="1601422"/>
              <a:ext cx="306685" cy="217634"/>
              <a:chOff x="2751023" y="2876401"/>
              <a:chExt cx="306685" cy="217634"/>
            </a:xfrm>
          </p:grpSpPr>
          <p:sp>
            <p:nvSpPr>
              <p:cNvPr id="274" name="Chord 14349"/>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75" name="Chord 14349"/>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sp>
          <p:nvSpPr>
            <p:cNvPr id="258" name="Freeform: Shape 257"/>
            <p:cNvSpPr/>
            <p:nvPr/>
          </p:nvSpPr>
          <p:spPr>
            <a:xfrm rot="21405408" flipH="1">
              <a:off x="479952" y="2572965"/>
              <a:ext cx="137839" cy="143095"/>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8A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59" name="Freeform: Shape 258"/>
            <p:cNvSpPr/>
            <p:nvPr/>
          </p:nvSpPr>
          <p:spPr>
            <a:xfrm>
              <a:off x="1114124" y="1476359"/>
              <a:ext cx="100161" cy="86715"/>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a:solidFill>
                <a:srgbClr val="A75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60" name="Freeform: Shape 259"/>
            <p:cNvSpPr/>
            <p:nvPr/>
          </p:nvSpPr>
          <p:spPr>
            <a:xfrm rot="257362">
              <a:off x="1543062" y="2631523"/>
              <a:ext cx="150924" cy="156679"/>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8A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261" name="Group 260"/>
            <p:cNvGrpSpPr/>
            <p:nvPr/>
          </p:nvGrpSpPr>
          <p:grpSpPr>
            <a:xfrm>
              <a:off x="549427" y="1899130"/>
              <a:ext cx="1062286" cy="802918"/>
              <a:chOff x="5025428" y="2687533"/>
              <a:chExt cx="1062286" cy="802918"/>
            </a:xfrm>
          </p:grpSpPr>
          <p:sp>
            <p:nvSpPr>
              <p:cNvPr id="271" name="Freeform: Shape 270"/>
              <p:cNvSpPr/>
              <p:nvPr/>
            </p:nvSpPr>
            <p:spPr>
              <a:xfrm>
                <a:off x="5792440" y="2745939"/>
                <a:ext cx="295274" cy="728663"/>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4" h="728663">
                    <a:moveTo>
                      <a:pt x="295274" y="685800"/>
                    </a:moveTo>
                    <a:cubicBezTo>
                      <a:pt x="258347" y="595729"/>
                      <a:pt x="188084" y="488989"/>
                      <a:pt x="151157" y="398918"/>
                    </a:cubicBezTo>
                    <a:cubicBezTo>
                      <a:pt x="122996" y="265945"/>
                      <a:pt x="97217" y="125830"/>
                      <a:pt x="38100" y="0"/>
                    </a:cubicBezTo>
                    <a:lnTo>
                      <a:pt x="7143" y="173831"/>
                    </a:lnTo>
                    <a:lnTo>
                      <a:pt x="0" y="426244"/>
                    </a:lnTo>
                    <a:lnTo>
                      <a:pt x="240507" y="728663"/>
                    </a:lnTo>
                    <a:lnTo>
                      <a:pt x="295274" y="685800"/>
                    </a:lnTo>
                    <a:close/>
                  </a:path>
                </a:pathLst>
              </a:custGeom>
              <a:solidFill>
                <a:srgbClr val="64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72" name="Freeform: Shape 271"/>
              <p:cNvSpPr/>
              <p:nvPr/>
            </p:nvSpPr>
            <p:spPr>
              <a:xfrm>
                <a:off x="5025428" y="2695113"/>
                <a:ext cx="871556" cy="795338"/>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556" h="795338">
                    <a:moveTo>
                      <a:pt x="76200" y="723900"/>
                    </a:moveTo>
                    <a:cubicBezTo>
                      <a:pt x="172244" y="577850"/>
                      <a:pt x="265906" y="443707"/>
                      <a:pt x="342900" y="285750"/>
                    </a:cubicBezTo>
                    <a:cubicBezTo>
                      <a:pt x="357188" y="354806"/>
                      <a:pt x="371476" y="419100"/>
                      <a:pt x="381001" y="492919"/>
                    </a:cubicBezTo>
                    <a:cubicBezTo>
                      <a:pt x="373856" y="592931"/>
                      <a:pt x="376238" y="692944"/>
                      <a:pt x="371475" y="792956"/>
                    </a:cubicBezTo>
                    <a:lnTo>
                      <a:pt x="816769" y="795338"/>
                    </a:lnTo>
                    <a:lnTo>
                      <a:pt x="809625" y="378619"/>
                    </a:lnTo>
                    <a:cubicBezTo>
                      <a:pt x="830263" y="350044"/>
                      <a:pt x="867569" y="354806"/>
                      <a:pt x="871538" y="292894"/>
                    </a:cubicBezTo>
                    <a:cubicBezTo>
                      <a:pt x="872332" y="239712"/>
                      <a:pt x="846931" y="224631"/>
                      <a:pt x="823913" y="197644"/>
                    </a:cubicBezTo>
                    <a:lnTo>
                      <a:pt x="809625" y="47625"/>
                    </a:lnTo>
                    <a:lnTo>
                      <a:pt x="707232" y="38100"/>
                    </a:lnTo>
                    <a:lnTo>
                      <a:pt x="692944" y="0"/>
                    </a:lnTo>
                    <a:lnTo>
                      <a:pt x="673894" y="28575"/>
                    </a:lnTo>
                    <a:lnTo>
                      <a:pt x="654844" y="204788"/>
                    </a:lnTo>
                    <a:lnTo>
                      <a:pt x="585788" y="33338"/>
                    </a:lnTo>
                    <a:lnTo>
                      <a:pt x="576263" y="97631"/>
                    </a:lnTo>
                    <a:lnTo>
                      <a:pt x="447675" y="30956"/>
                    </a:lnTo>
                    <a:cubicBezTo>
                      <a:pt x="398463" y="23813"/>
                      <a:pt x="351631" y="16669"/>
                      <a:pt x="300038" y="45244"/>
                    </a:cubicBezTo>
                    <a:cubicBezTo>
                      <a:pt x="252413" y="91281"/>
                      <a:pt x="100013" y="475457"/>
                      <a:pt x="0" y="690563"/>
                    </a:cubicBezTo>
                    <a:lnTo>
                      <a:pt x="76200" y="723900"/>
                    </a:lnTo>
                    <a:close/>
                  </a:path>
                </a:pathLst>
              </a:custGeom>
              <a:solidFill>
                <a:srgbClr val="64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73" name="Freeform: Shape 272"/>
              <p:cNvSpPr/>
              <p:nvPr/>
            </p:nvSpPr>
            <p:spPr>
              <a:xfrm>
                <a:off x="5465713" y="2687533"/>
                <a:ext cx="144463" cy="114300"/>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64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sp>
          <p:nvSpPr>
            <p:cNvPr id="262" name="Freeform: Shape 261"/>
            <p:cNvSpPr/>
            <p:nvPr/>
          </p:nvSpPr>
          <p:spPr>
            <a:xfrm>
              <a:off x="862921" y="3081338"/>
              <a:ext cx="190969" cy="60590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E8A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63" name="Freeform: Shape 262"/>
            <p:cNvSpPr/>
            <p:nvPr/>
          </p:nvSpPr>
          <p:spPr>
            <a:xfrm rot="20729721">
              <a:off x="1188099" y="3056660"/>
              <a:ext cx="227899" cy="61179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E8A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64" name="Freeform: Shape 263"/>
            <p:cNvSpPr/>
            <p:nvPr/>
          </p:nvSpPr>
          <p:spPr>
            <a:xfrm>
              <a:off x="860861" y="2653848"/>
              <a:ext cx="566894" cy="462989"/>
            </a:xfrm>
            <a:custGeom>
              <a:avLst/>
              <a:gdLst>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56156 w 594318"/>
                <a:gd name="connsiteY0" fmla="*/ 0 h 719137"/>
                <a:gd name="connsiteX1" fmla="*/ 522881 w 594318"/>
                <a:gd name="connsiteY1" fmla="*/ 4762 h 719137"/>
                <a:gd name="connsiteX2" fmla="*/ 594318 w 594318"/>
                <a:gd name="connsiteY2" fmla="*/ 704850 h 719137"/>
                <a:gd name="connsiteX3" fmla="*/ 8531 w 594318"/>
                <a:gd name="connsiteY3" fmla="*/ 719137 h 719137"/>
                <a:gd name="connsiteX4" fmla="*/ 56156 w 594318"/>
                <a:gd name="connsiteY4" fmla="*/ 0 h 71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18" h="719137">
                  <a:moveTo>
                    <a:pt x="56156" y="0"/>
                  </a:moveTo>
                  <a:lnTo>
                    <a:pt x="522881" y="4762"/>
                  </a:lnTo>
                  <a:lnTo>
                    <a:pt x="594318" y="704850"/>
                  </a:lnTo>
                  <a:lnTo>
                    <a:pt x="8531" y="719137"/>
                  </a:lnTo>
                  <a:cubicBezTo>
                    <a:pt x="-4169" y="474662"/>
                    <a:pt x="-12106" y="377824"/>
                    <a:pt x="5615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265" name="Group 264"/>
            <p:cNvGrpSpPr/>
            <p:nvPr/>
          </p:nvGrpSpPr>
          <p:grpSpPr>
            <a:xfrm>
              <a:off x="810542" y="3615806"/>
              <a:ext cx="303581" cy="144041"/>
              <a:chOff x="3496916" y="4688683"/>
              <a:chExt cx="282128" cy="144041"/>
            </a:xfrm>
            <a:effectLst>
              <a:outerShdw blurRad="50800" dist="12700" dir="5400000" algn="t" rotWithShape="0">
                <a:prstClr val="black">
                  <a:alpha val="40000"/>
                </a:prstClr>
              </a:outerShdw>
            </a:effectLst>
          </p:grpSpPr>
          <p:sp>
            <p:nvSpPr>
              <p:cNvPr id="269" name="Freeform: Shape 268"/>
              <p:cNvSpPr/>
              <p:nvPr/>
            </p:nvSpPr>
            <p:spPr>
              <a:xfrm>
                <a:off x="3496916" y="4748853"/>
                <a:ext cx="273844"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70" name="Freeform: Shape 269"/>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nvGrpSpPr>
            <p:cNvPr id="266" name="Group 265"/>
            <p:cNvGrpSpPr/>
            <p:nvPr/>
          </p:nvGrpSpPr>
          <p:grpSpPr>
            <a:xfrm rot="20977034">
              <a:off x="1215467" y="3604539"/>
              <a:ext cx="303581" cy="142874"/>
              <a:chOff x="3496916" y="4688683"/>
              <a:chExt cx="282128" cy="142874"/>
            </a:xfrm>
            <a:effectLst>
              <a:outerShdw blurRad="50800" dist="12700" dir="5400000" algn="t" rotWithShape="0">
                <a:prstClr val="black">
                  <a:alpha val="40000"/>
                </a:prstClr>
              </a:outerShdw>
            </a:effectLst>
          </p:grpSpPr>
          <p:sp>
            <p:nvSpPr>
              <p:cNvPr id="267" name="Freeform: Shape 266"/>
              <p:cNvSpPr/>
              <p:nvPr/>
            </p:nvSpPr>
            <p:spPr>
              <a:xfrm>
                <a:off x="3496916" y="4748853"/>
                <a:ext cx="273844"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68" name="Freeform: Shape 267"/>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grpSp>
        <p:nvGrpSpPr>
          <p:cNvPr id="944" name="Dawn"/>
          <p:cNvGrpSpPr/>
          <p:nvPr/>
        </p:nvGrpSpPr>
        <p:grpSpPr>
          <a:xfrm flipH="1">
            <a:off x="10581847" y="1652483"/>
            <a:ext cx="950996" cy="2686089"/>
            <a:chOff x="1522924" y="3246041"/>
            <a:chExt cx="858974" cy="2444524"/>
          </a:xfrm>
        </p:grpSpPr>
        <p:pic>
          <p:nvPicPr>
            <p:cNvPr id="943" name="Picture 942"/>
            <p:cNvPicPr>
              <a:picLocks noChangeAspect="1"/>
            </p:cNvPicPr>
            <p:nvPr/>
          </p:nvPicPr>
          <p:blipFill>
            <a:blip r:embed="rId6"/>
            <a:stretch>
              <a:fillRect/>
            </a:stretch>
          </p:blipFill>
          <p:spPr>
            <a:xfrm>
              <a:off x="1736721" y="5464788"/>
              <a:ext cx="225572" cy="219475"/>
            </a:xfrm>
            <a:prstGeom prst="rect">
              <a:avLst/>
            </a:prstGeom>
          </p:spPr>
        </p:pic>
        <p:pic>
          <p:nvPicPr>
            <p:cNvPr id="942" name="Picture 941"/>
            <p:cNvPicPr>
              <a:picLocks noChangeAspect="1"/>
            </p:cNvPicPr>
            <p:nvPr/>
          </p:nvPicPr>
          <p:blipFill>
            <a:blip r:embed="rId6"/>
            <a:stretch>
              <a:fillRect/>
            </a:stretch>
          </p:blipFill>
          <p:spPr>
            <a:xfrm>
              <a:off x="1979439" y="5471090"/>
              <a:ext cx="225572" cy="219475"/>
            </a:xfrm>
            <a:prstGeom prst="rect">
              <a:avLst/>
            </a:prstGeom>
          </p:spPr>
        </p:pic>
        <p:grpSp>
          <p:nvGrpSpPr>
            <p:cNvPr id="296" name="Dawn"/>
            <p:cNvGrpSpPr/>
            <p:nvPr/>
          </p:nvGrpSpPr>
          <p:grpSpPr>
            <a:xfrm>
              <a:off x="1522924" y="3246041"/>
              <a:ext cx="858974" cy="2363870"/>
              <a:chOff x="3868135" y="3165035"/>
              <a:chExt cx="1274582" cy="3507615"/>
            </a:xfrm>
          </p:grpSpPr>
          <p:sp>
            <p:nvSpPr>
              <p:cNvPr id="299" name="Freeform: Shape 298"/>
              <p:cNvSpPr/>
              <p:nvPr/>
            </p:nvSpPr>
            <p:spPr>
              <a:xfrm>
                <a:off x="4321177" y="6044486"/>
                <a:ext cx="190969" cy="625716"/>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00" name="Freeform: Shape 299"/>
              <p:cNvSpPr/>
              <p:nvPr/>
            </p:nvSpPr>
            <p:spPr>
              <a:xfrm rot="21034152">
                <a:off x="4632939" y="6022485"/>
                <a:ext cx="211836" cy="65016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01" name="Freeform: Shape 300"/>
              <p:cNvSpPr/>
              <p:nvPr/>
            </p:nvSpPr>
            <p:spPr>
              <a:xfrm>
                <a:off x="4192084" y="5602284"/>
                <a:ext cx="728056" cy="462989"/>
              </a:xfrm>
              <a:custGeom>
                <a:avLst/>
                <a:gdLst>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56156 w 594318"/>
                  <a:gd name="connsiteY0" fmla="*/ 0 h 719137"/>
                  <a:gd name="connsiteX1" fmla="*/ 522881 w 594318"/>
                  <a:gd name="connsiteY1" fmla="*/ 4762 h 719137"/>
                  <a:gd name="connsiteX2" fmla="*/ 594318 w 594318"/>
                  <a:gd name="connsiteY2" fmla="*/ 704850 h 719137"/>
                  <a:gd name="connsiteX3" fmla="*/ 8531 w 594318"/>
                  <a:gd name="connsiteY3" fmla="*/ 719137 h 719137"/>
                  <a:gd name="connsiteX4" fmla="*/ 56156 w 594318"/>
                  <a:gd name="connsiteY4" fmla="*/ 0 h 71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18" h="719137">
                    <a:moveTo>
                      <a:pt x="56156" y="0"/>
                    </a:moveTo>
                    <a:lnTo>
                      <a:pt x="522881" y="4762"/>
                    </a:lnTo>
                    <a:lnTo>
                      <a:pt x="594318" y="704850"/>
                    </a:lnTo>
                    <a:lnTo>
                      <a:pt x="8531" y="719137"/>
                    </a:lnTo>
                    <a:cubicBezTo>
                      <a:pt x="-4169" y="474662"/>
                      <a:pt x="-12106" y="377824"/>
                      <a:pt x="56156" y="0"/>
                    </a:cubicBezTo>
                    <a:close/>
                  </a:path>
                </a:pathLst>
              </a:custGeom>
              <a:blipFill>
                <a:blip r:embed="rId7"/>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02" name="Oval 301"/>
              <p:cNvSpPr/>
              <p:nvPr/>
            </p:nvSpPr>
            <p:spPr>
              <a:xfrm>
                <a:off x="4392958" y="4757396"/>
                <a:ext cx="253506" cy="443499"/>
              </a:xfrm>
              <a:prstGeom prst="ellipse">
                <a:avLst/>
              </a:pr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03" name="Oval 12"/>
              <p:cNvSpPr/>
              <p:nvPr/>
            </p:nvSpPr>
            <p:spPr>
              <a:xfrm>
                <a:off x="3913532" y="3714619"/>
                <a:ext cx="1210527" cy="1150789"/>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a:noFill/>
              </a:ln>
              <a:effectLst>
                <a:outerShdw blurRad="50800" dist="88900" dir="5400000" sx="93000" sy="93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304" name="Group 303"/>
              <p:cNvGrpSpPr/>
              <p:nvPr/>
            </p:nvGrpSpPr>
            <p:grpSpPr>
              <a:xfrm rot="534989" flipH="1">
                <a:off x="4577544" y="4153241"/>
                <a:ext cx="306078" cy="197252"/>
                <a:chOff x="5136060" y="1710152"/>
                <a:chExt cx="538831" cy="347248"/>
              </a:xfrm>
            </p:grpSpPr>
            <p:sp>
              <p:nvSpPr>
                <p:cNvPr id="326" name="Oval 5"/>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327" name="Group 326"/>
                <p:cNvGrpSpPr/>
                <p:nvPr/>
              </p:nvGrpSpPr>
              <p:grpSpPr>
                <a:xfrm rot="20545732">
                  <a:off x="5242936" y="1710152"/>
                  <a:ext cx="85726" cy="45719"/>
                  <a:chOff x="5293988" y="1700325"/>
                  <a:chExt cx="85726" cy="42639"/>
                </a:xfrm>
              </p:grpSpPr>
              <p:cxnSp>
                <p:nvCxnSpPr>
                  <p:cNvPr id="333" name="Straight Connector 332"/>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328" name="Oval 4"/>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29" name="Oval 328"/>
                <p:cNvSpPr/>
                <p:nvPr/>
              </p:nvSpPr>
              <p:spPr>
                <a:xfrm>
                  <a:off x="5275412" y="1778000"/>
                  <a:ext cx="279400" cy="2794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30" name="Oval 329"/>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31" name="Oval 330"/>
                <p:cNvSpPr/>
                <p:nvPr/>
              </p:nvSpPr>
              <p:spPr>
                <a:xfrm>
                  <a:off x="5404868" y="1846412"/>
                  <a:ext cx="127000" cy="127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32" name="Oval 331"/>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nvGrpSpPr>
              <p:cNvPr id="305" name="Group 304"/>
              <p:cNvGrpSpPr/>
              <p:nvPr/>
            </p:nvGrpSpPr>
            <p:grpSpPr>
              <a:xfrm>
                <a:off x="4382473" y="4554456"/>
                <a:ext cx="306685" cy="217634"/>
                <a:chOff x="2751023" y="2876401"/>
                <a:chExt cx="306685" cy="217634"/>
              </a:xfrm>
            </p:grpSpPr>
            <p:sp>
              <p:nvSpPr>
                <p:cNvPr id="324" name="Chord 14349"/>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25" name="Chord 14349"/>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sp>
            <p:nvSpPr>
              <p:cNvPr id="306" name="Freeform: Shape 305"/>
              <p:cNvSpPr/>
              <p:nvPr/>
            </p:nvSpPr>
            <p:spPr>
              <a:xfrm rot="21405408" flipH="1">
                <a:off x="3868135" y="5533479"/>
                <a:ext cx="164086" cy="170344"/>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07" name="Freeform: Shape 306"/>
              <p:cNvSpPr/>
              <p:nvPr/>
            </p:nvSpPr>
            <p:spPr>
              <a:xfrm>
                <a:off x="4480042" y="4429393"/>
                <a:ext cx="100161" cy="86714"/>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a:solidFill>
                  <a:srgbClr val="A75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08" name="Freeform: Shape 307"/>
              <p:cNvSpPr/>
              <p:nvPr/>
            </p:nvSpPr>
            <p:spPr>
              <a:xfrm rot="257362">
                <a:off x="4959654" y="5576064"/>
                <a:ext cx="167426" cy="17381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09" name="Freeform: Shape 308"/>
              <p:cNvSpPr/>
              <p:nvPr/>
            </p:nvSpPr>
            <p:spPr>
              <a:xfrm>
                <a:off x="4720461" y="4910569"/>
                <a:ext cx="326230" cy="728664"/>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blipFill>
                <a:blip r:embed="rId7"/>
                <a:stretch>
                  <a:fillRect/>
                </a:stretch>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10" name="Freeform: Shape 309"/>
              <p:cNvSpPr/>
              <p:nvPr/>
            </p:nvSpPr>
            <p:spPr>
              <a:xfrm>
                <a:off x="4393734" y="4852164"/>
                <a:ext cx="144462" cy="114300"/>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7"/>
                <a:stretch>
                  <a:fillRect/>
                </a:stretch>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11" name="Freeform: Shape 310"/>
              <p:cNvSpPr/>
              <p:nvPr/>
            </p:nvSpPr>
            <p:spPr>
              <a:xfrm>
                <a:off x="3941544" y="4859743"/>
                <a:ext cx="904599" cy="776289"/>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blipFill>
                <a:blip r:embed="rId7"/>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312" name="Group 311"/>
              <p:cNvGrpSpPr/>
              <p:nvPr/>
            </p:nvGrpSpPr>
            <p:grpSpPr>
              <a:xfrm rot="21065011">
                <a:off x="4190109" y="4149090"/>
                <a:ext cx="306078" cy="197252"/>
                <a:chOff x="5136060" y="1710152"/>
                <a:chExt cx="538831" cy="347248"/>
              </a:xfrm>
            </p:grpSpPr>
            <p:sp>
              <p:nvSpPr>
                <p:cNvPr id="314" name="Oval 5"/>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315" name="Group 314"/>
                <p:cNvGrpSpPr/>
                <p:nvPr/>
              </p:nvGrpSpPr>
              <p:grpSpPr>
                <a:xfrm rot="20545732">
                  <a:off x="5242936" y="1710152"/>
                  <a:ext cx="85726" cy="45719"/>
                  <a:chOff x="5293988" y="1700325"/>
                  <a:chExt cx="85726" cy="42639"/>
                </a:xfrm>
              </p:grpSpPr>
              <p:cxnSp>
                <p:nvCxnSpPr>
                  <p:cNvPr id="321" name="Straight Connector 320"/>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316" name="Oval 4"/>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17" name="Oval 316"/>
                <p:cNvSpPr/>
                <p:nvPr/>
              </p:nvSpPr>
              <p:spPr>
                <a:xfrm>
                  <a:off x="5275412" y="1778000"/>
                  <a:ext cx="279400" cy="2794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18" name="Oval 317"/>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19" name="Oval 318"/>
                <p:cNvSpPr/>
                <p:nvPr/>
              </p:nvSpPr>
              <p:spPr>
                <a:xfrm>
                  <a:off x="5404868" y="1846412"/>
                  <a:ext cx="127000" cy="127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20" name="Oval 319"/>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sp>
            <p:nvSpPr>
              <p:cNvPr id="313" name="Freeform: Shape 312"/>
              <p:cNvSpPr/>
              <p:nvPr/>
            </p:nvSpPr>
            <p:spPr>
              <a:xfrm>
                <a:off x="3890207" y="3165035"/>
                <a:ext cx="1252510" cy="1162021"/>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grpSp>
        <p:nvGrpSpPr>
          <p:cNvPr id="78" name="Bro Boy"/>
          <p:cNvGrpSpPr/>
          <p:nvPr/>
        </p:nvGrpSpPr>
        <p:grpSpPr>
          <a:xfrm>
            <a:off x="3772946" y="2117942"/>
            <a:ext cx="875381" cy="1434883"/>
            <a:chOff x="3038517" y="2464754"/>
            <a:chExt cx="1167175" cy="1913177"/>
          </a:xfrm>
        </p:grpSpPr>
        <p:sp>
          <p:nvSpPr>
            <p:cNvPr id="79" name="Freeform: Shape 78"/>
            <p:cNvSpPr/>
            <p:nvPr/>
          </p:nvSpPr>
          <p:spPr>
            <a:xfrm>
              <a:off x="3209024" y="361966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0" name="Freeform: Shape 79"/>
            <p:cNvSpPr/>
            <p:nvPr/>
          </p:nvSpPr>
          <p:spPr>
            <a:xfrm flipH="1">
              <a:off x="3859151" y="361514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1" name="Rectangle 19"/>
            <p:cNvSpPr/>
            <p:nvPr/>
          </p:nvSpPr>
          <p:spPr>
            <a:xfrm>
              <a:off x="3442722" y="409661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2" name="Rectangle 19"/>
            <p:cNvSpPr/>
            <p:nvPr/>
          </p:nvSpPr>
          <p:spPr>
            <a:xfrm flipH="1">
              <a:off x="3712490" y="40966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3" name="Rectangle 17"/>
            <p:cNvSpPr/>
            <p:nvPr/>
          </p:nvSpPr>
          <p:spPr>
            <a:xfrm>
              <a:off x="3423199" y="3903956"/>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4" name="Rectangle 19"/>
            <p:cNvSpPr/>
            <p:nvPr/>
          </p:nvSpPr>
          <p:spPr>
            <a:xfrm flipH="1">
              <a:off x="3374887" y="429398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5" name="Rectangle 19"/>
            <p:cNvSpPr/>
            <p:nvPr/>
          </p:nvSpPr>
          <p:spPr>
            <a:xfrm>
              <a:off x="3714014" y="429398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6" name="Rectangle: Rounded Corners 20"/>
            <p:cNvSpPr/>
            <p:nvPr/>
          </p:nvSpPr>
          <p:spPr>
            <a:xfrm>
              <a:off x="3377209" y="3410890"/>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7" name="Freeform: Shape 86"/>
            <p:cNvSpPr/>
            <p:nvPr/>
          </p:nvSpPr>
          <p:spPr>
            <a:xfrm>
              <a:off x="3554456" y="3404136"/>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8" name="Rectangle: Rounded Corners 2"/>
            <p:cNvSpPr/>
            <p:nvPr/>
          </p:nvSpPr>
          <p:spPr>
            <a:xfrm>
              <a:off x="3297008" y="3455169"/>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89" name="Freeform: Shape 88"/>
            <p:cNvSpPr/>
            <p:nvPr/>
          </p:nvSpPr>
          <p:spPr>
            <a:xfrm>
              <a:off x="3394603" y="3452788"/>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90" name="Freeform: Shape 89"/>
            <p:cNvSpPr/>
            <p:nvPr/>
          </p:nvSpPr>
          <p:spPr>
            <a:xfrm flipH="1">
              <a:off x="3763150" y="3452788"/>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91" name="Oval 36"/>
            <p:cNvSpPr/>
            <p:nvPr/>
          </p:nvSpPr>
          <p:spPr>
            <a:xfrm>
              <a:off x="3038517" y="301564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92" name="Oval 36"/>
            <p:cNvSpPr/>
            <p:nvPr/>
          </p:nvSpPr>
          <p:spPr>
            <a:xfrm flipH="1">
              <a:off x="4035185" y="299680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93" name="Oval 33"/>
            <p:cNvSpPr/>
            <p:nvPr/>
          </p:nvSpPr>
          <p:spPr>
            <a:xfrm>
              <a:off x="3119549" y="25723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94" name="Teardrop 93"/>
            <p:cNvSpPr/>
            <p:nvPr/>
          </p:nvSpPr>
          <p:spPr>
            <a:xfrm rot="16200000">
              <a:off x="3629049" y="3189968"/>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95" name="Moon 94"/>
            <p:cNvSpPr/>
            <p:nvPr/>
          </p:nvSpPr>
          <p:spPr>
            <a:xfrm rot="16200000">
              <a:off x="3594859" y="3273025"/>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96" name="Group 95"/>
            <p:cNvGrpSpPr/>
            <p:nvPr/>
          </p:nvGrpSpPr>
          <p:grpSpPr>
            <a:xfrm>
              <a:off x="3439868" y="2956552"/>
              <a:ext cx="455745" cy="187081"/>
              <a:chOff x="7261929" y="1088663"/>
              <a:chExt cx="455745" cy="187081"/>
            </a:xfrm>
          </p:grpSpPr>
          <p:sp>
            <p:nvSpPr>
              <p:cNvPr id="98" name="Oval 97"/>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99" name="Oval 98"/>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00" name="Oval 99"/>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01" name="Oval 100"/>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102" name="Picture 101"/>
              <p:cNvPicPr>
                <a:picLocks noChangeAspect="1"/>
              </p:cNvPicPr>
              <p:nvPr/>
            </p:nvPicPr>
            <p:blipFill>
              <a:blip r:embed="rId8"/>
              <a:stretch>
                <a:fillRect/>
              </a:stretch>
            </p:blipFill>
            <p:spPr>
              <a:xfrm rot="20463960">
                <a:off x="7261929" y="1088663"/>
                <a:ext cx="77928" cy="47623"/>
              </a:xfrm>
              <a:prstGeom prst="rect">
                <a:avLst/>
              </a:prstGeom>
            </p:spPr>
          </p:pic>
          <p:sp>
            <p:nvSpPr>
              <p:cNvPr id="103" name="Oval 102"/>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04" name="Oval 103"/>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05" name="Oval 104"/>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06" name="Oval 105"/>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107" name="Picture 106"/>
              <p:cNvPicPr>
                <a:picLocks noChangeAspect="1"/>
              </p:cNvPicPr>
              <p:nvPr/>
            </p:nvPicPr>
            <p:blipFill>
              <a:blip r:embed="rId8"/>
              <a:stretch>
                <a:fillRect/>
              </a:stretch>
            </p:blipFill>
            <p:spPr>
              <a:xfrm rot="1136040" flipH="1">
                <a:off x="7639746" y="1091760"/>
                <a:ext cx="77928" cy="47623"/>
              </a:xfrm>
              <a:prstGeom prst="rect">
                <a:avLst/>
              </a:prstGeom>
            </p:spPr>
          </p:pic>
        </p:grpSp>
        <p:sp>
          <p:nvSpPr>
            <p:cNvPr id="97" name="Oval 1"/>
            <p:cNvSpPr/>
            <p:nvPr/>
          </p:nvSpPr>
          <p:spPr>
            <a:xfrm>
              <a:off x="3089039" y="2464754"/>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a:noFill/>
            </a:ln>
            <a:effectLst>
              <a:outerShdw dist="38100" dir="4200000" sx="96000" sy="96000" algn="t" rotWithShape="0">
                <a:srgbClr val="DA9E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4" name="Blk Boy"/>
          <p:cNvGrpSpPr/>
          <p:nvPr/>
        </p:nvGrpSpPr>
        <p:grpSpPr>
          <a:xfrm>
            <a:off x="1099517" y="3278336"/>
            <a:ext cx="875381" cy="1413437"/>
            <a:chOff x="5479687" y="4293783"/>
            <a:chExt cx="1167175" cy="1884582"/>
          </a:xfrm>
        </p:grpSpPr>
        <p:grpSp>
          <p:nvGrpSpPr>
            <p:cNvPr id="5" name="Group 4"/>
            <p:cNvGrpSpPr/>
            <p:nvPr/>
          </p:nvGrpSpPr>
          <p:grpSpPr>
            <a:xfrm>
              <a:off x="5624937" y="5414299"/>
              <a:ext cx="861710" cy="444635"/>
              <a:chOff x="6783868" y="4995224"/>
              <a:chExt cx="861710" cy="444635"/>
            </a:xfrm>
            <a:solidFill>
              <a:srgbClr val="97663B"/>
            </a:solidFill>
          </p:grpSpPr>
          <p:sp>
            <p:nvSpPr>
              <p:cNvPr id="37" name="Freeform: Shape 36"/>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8" name="Freeform: Shape 37"/>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6" name="Group 5"/>
            <p:cNvGrpSpPr/>
            <p:nvPr/>
          </p:nvGrpSpPr>
          <p:grpSpPr>
            <a:xfrm>
              <a:off x="5782186" y="5897049"/>
              <a:ext cx="570707" cy="281316"/>
              <a:chOff x="8321137" y="5334839"/>
              <a:chExt cx="570707" cy="281316"/>
            </a:xfrm>
          </p:grpSpPr>
          <p:sp>
            <p:nvSpPr>
              <p:cNvPr id="33" name="Rectangle 19"/>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4" name="Rectangle 19"/>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5" name="Rectangle 19"/>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6" name="Rectangle 19"/>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7" name="Rectangle 17"/>
            <p:cNvSpPr/>
            <p:nvPr/>
          </p:nvSpPr>
          <p:spPr>
            <a:xfrm>
              <a:off x="5838667" y="5712295"/>
              <a:ext cx="439737"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8" name="Group 7"/>
            <p:cNvGrpSpPr/>
            <p:nvPr/>
          </p:nvGrpSpPr>
          <p:grpSpPr>
            <a:xfrm>
              <a:off x="5719083" y="5212358"/>
              <a:ext cx="709613" cy="522520"/>
              <a:chOff x="1916909" y="3505263"/>
              <a:chExt cx="709613" cy="522520"/>
            </a:xfrm>
          </p:grpSpPr>
          <p:sp>
            <p:nvSpPr>
              <p:cNvPr id="28"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9" name="Freeform: Shape 28"/>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0"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1" name="Freeform: Shape 30"/>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2" name="Freeform: Shape 31"/>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9" name="Group 8"/>
            <p:cNvGrpSpPr/>
            <p:nvPr/>
          </p:nvGrpSpPr>
          <p:grpSpPr>
            <a:xfrm>
              <a:off x="5479687" y="4407012"/>
              <a:ext cx="1167175" cy="851629"/>
              <a:chOff x="7389463" y="2893265"/>
              <a:chExt cx="1167175" cy="851629"/>
            </a:xfrm>
          </p:grpSpPr>
          <p:sp>
            <p:nvSpPr>
              <p:cNvPr id="25" name="Oval 36"/>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6" name="Oval 36"/>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7" name="Oval 33"/>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a:noFill/>
              </a:ln>
              <a:effectLst>
                <a:outerShdw blurRad="25400" dist="25400" dir="5400000" algn="t" rotWithShape="0">
                  <a:srgbClr val="7E502C"/>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10" name="Freeform: Shape 9"/>
            <p:cNvSpPr/>
            <p:nvPr/>
          </p:nvSpPr>
          <p:spPr>
            <a:xfrm>
              <a:off x="5552447" y="4293783"/>
              <a:ext cx="999945"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a:noFill/>
            </a:ln>
            <a:effectLst>
              <a:outerShdw dist="23000" dir="5400000" rotWithShape="0">
                <a:srgbClr val="7E502E"/>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11" name="Group 10"/>
            <p:cNvGrpSpPr/>
            <p:nvPr/>
          </p:nvGrpSpPr>
          <p:grpSpPr>
            <a:xfrm>
              <a:off x="5845884" y="4728862"/>
              <a:ext cx="455745" cy="187081"/>
              <a:chOff x="7261929" y="1088663"/>
              <a:chExt cx="455745" cy="187081"/>
            </a:xfrm>
          </p:grpSpPr>
          <p:sp>
            <p:nvSpPr>
              <p:cNvPr id="15" name="Oval 14"/>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6" name="Oval 15"/>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7" name="Oval 16"/>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8" name="Oval 17"/>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19" name="Picture 18"/>
              <p:cNvPicPr>
                <a:picLocks noChangeAspect="1"/>
              </p:cNvPicPr>
              <p:nvPr/>
            </p:nvPicPr>
            <p:blipFill>
              <a:blip r:embed="rId8"/>
              <a:stretch>
                <a:fillRect/>
              </a:stretch>
            </p:blipFill>
            <p:spPr>
              <a:xfrm rot="20463960">
                <a:off x="7261929" y="1088663"/>
                <a:ext cx="77928" cy="47623"/>
              </a:xfrm>
              <a:prstGeom prst="rect">
                <a:avLst/>
              </a:prstGeom>
            </p:spPr>
          </p:pic>
          <p:sp>
            <p:nvSpPr>
              <p:cNvPr id="20" name="Oval 19"/>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1" name="Oval 20"/>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2" name="Oval 21"/>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3" name="Oval 22"/>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24" name="Picture 23"/>
              <p:cNvPicPr>
                <a:picLocks noChangeAspect="1"/>
              </p:cNvPicPr>
              <p:nvPr/>
            </p:nvPicPr>
            <p:blipFill>
              <a:blip r:embed="rId8"/>
              <a:stretch>
                <a:fillRect/>
              </a:stretch>
            </p:blipFill>
            <p:spPr>
              <a:xfrm rot="1136040" flipH="1">
                <a:off x="7639746" y="1091760"/>
                <a:ext cx="77928" cy="47623"/>
              </a:xfrm>
              <a:prstGeom prst="rect">
                <a:avLst/>
              </a:prstGeom>
            </p:spPr>
          </p:pic>
        </p:grpSp>
        <p:grpSp>
          <p:nvGrpSpPr>
            <p:cNvPr id="12" name="Group 11"/>
            <p:cNvGrpSpPr/>
            <p:nvPr/>
          </p:nvGrpSpPr>
          <p:grpSpPr>
            <a:xfrm>
              <a:off x="6004623" y="4964934"/>
              <a:ext cx="117302" cy="190794"/>
              <a:chOff x="5382449" y="4491694"/>
              <a:chExt cx="117302" cy="190794"/>
            </a:xfrm>
          </p:grpSpPr>
          <p:sp>
            <p:nvSpPr>
              <p:cNvPr id="13" name="Teardrop 12"/>
              <p:cNvSpPr/>
              <p:nvPr/>
            </p:nvSpPr>
            <p:spPr>
              <a:xfrm rot="16200000">
                <a:off x="5432641" y="4498133"/>
                <a:ext cx="58597" cy="45719"/>
              </a:xfrm>
              <a:prstGeom prst="teardrop">
                <a:avLst/>
              </a:prstGeom>
              <a:solidFill>
                <a:srgbClr val="825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4" name="Moon 13"/>
              <p:cNvSpPr/>
              <p:nvPr/>
            </p:nvSpPr>
            <p:spPr>
              <a:xfrm rot="16200000">
                <a:off x="5398451" y="4581189"/>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grpSp>
        <p:nvGrpSpPr>
          <p:cNvPr id="39" name="Bro Girl"/>
          <p:cNvGrpSpPr/>
          <p:nvPr/>
        </p:nvGrpSpPr>
        <p:grpSpPr>
          <a:xfrm>
            <a:off x="1876942" y="2543460"/>
            <a:ext cx="875381" cy="1506830"/>
            <a:chOff x="3015923" y="1769723"/>
            <a:chExt cx="1167175" cy="2009107"/>
          </a:xfrm>
        </p:grpSpPr>
        <p:sp>
          <p:nvSpPr>
            <p:cNvPr id="40" name="Freeform: Shape 39"/>
            <p:cNvSpPr/>
            <p:nvPr/>
          </p:nvSpPr>
          <p:spPr>
            <a:xfrm>
              <a:off x="3186430" y="3020566"/>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41" name="Freeform: Shape 40"/>
            <p:cNvSpPr/>
            <p:nvPr/>
          </p:nvSpPr>
          <p:spPr>
            <a:xfrm flipH="1">
              <a:off x="3836557" y="3016043"/>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42" name="Rectangle 19"/>
            <p:cNvSpPr/>
            <p:nvPr/>
          </p:nvSpPr>
          <p:spPr>
            <a:xfrm>
              <a:off x="3420127" y="349751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43" name="Rectangle 19"/>
            <p:cNvSpPr/>
            <p:nvPr/>
          </p:nvSpPr>
          <p:spPr>
            <a:xfrm flipH="1">
              <a:off x="3689895" y="34975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44" name="Rectangle 17"/>
            <p:cNvSpPr/>
            <p:nvPr/>
          </p:nvSpPr>
          <p:spPr>
            <a:xfrm>
              <a:off x="3400605" y="3304855"/>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45" name="Rectangle 19"/>
            <p:cNvSpPr/>
            <p:nvPr/>
          </p:nvSpPr>
          <p:spPr>
            <a:xfrm flipH="1">
              <a:off x="3352292" y="3694884"/>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46" name="Rectangle 19"/>
            <p:cNvSpPr/>
            <p:nvPr/>
          </p:nvSpPr>
          <p:spPr>
            <a:xfrm>
              <a:off x="3691419" y="3694884"/>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47" name="Group 46"/>
            <p:cNvGrpSpPr/>
            <p:nvPr/>
          </p:nvGrpSpPr>
          <p:grpSpPr>
            <a:xfrm>
              <a:off x="3274414" y="2805035"/>
              <a:ext cx="709613" cy="522520"/>
              <a:chOff x="1916909" y="3505263"/>
              <a:chExt cx="709613" cy="522520"/>
            </a:xfrm>
          </p:grpSpPr>
          <p:sp>
            <p:nvSpPr>
              <p:cNvPr id="73"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74" name="Freeform: Shape 73"/>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75"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79CFE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76" name="Freeform: Shape 75"/>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77" name="Freeform: Shape 76"/>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48" name="Oval 36"/>
            <p:cNvSpPr/>
            <p:nvPr/>
          </p:nvSpPr>
          <p:spPr>
            <a:xfrm>
              <a:off x="3015923" y="24165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49" name="Oval 36"/>
            <p:cNvSpPr/>
            <p:nvPr/>
          </p:nvSpPr>
          <p:spPr>
            <a:xfrm flipH="1">
              <a:off x="4012591" y="23977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50" name="Oval 33"/>
            <p:cNvSpPr/>
            <p:nvPr/>
          </p:nvSpPr>
          <p:spPr>
            <a:xfrm>
              <a:off x="3096955" y="19732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51" name="Teardrop 50"/>
            <p:cNvSpPr/>
            <p:nvPr/>
          </p:nvSpPr>
          <p:spPr>
            <a:xfrm rot="16200000">
              <a:off x="3606455" y="2590868"/>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52" name="Moon 51"/>
            <p:cNvSpPr/>
            <p:nvPr/>
          </p:nvSpPr>
          <p:spPr>
            <a:xfrm rot="16200000">
              <a:off x="3572265" y="2673924"/>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53" name="Group 52"/>
            <p:cNvGrpSpPr/>
            <p:nvPr/>
          </p:nvGrpSpPr>
          <p:grpSpPr>
            <a:xfrm>
              <a:off x="3059986" y="1769723"/>
              <a:ext cx="1052511" cy="663682"/>
              <a:chOff x="2852560" y="1338006"/>
              <a:chExt cx="976524" cy="663682"/>
            </a:xfrm>
          </p:grpSpPr>
          <p:sp>
            <p:nvSpPr>
              <p:cNvPr id="71" name="Oval 1"/>
              <p:cNvSpPr/>
              <p:nvPr/>
            </p:nvSpPr>
            <p:spPr>
              <a:xfrm>
                <a:off x="2852560" y="1338006"/>
                <a:ext cx="976524" cy="663682"/>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9026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12251"/>
                  <a:gd name="connsiteY0" fmla="*/ 589812 h 608862"/>
                  <a:gd name="connsiteX1" fmla="*/ 58037 w 1012251"/>
                  <a:gd name="connsiteY1" fmla="*/ 286762 h 608862"/>
                  <a:gd name="connsiteX2" fmla="*/ 5534 w 1012251"/>
                  <a:gd name="connsiteY2" fmla="*/ 134201 h 608862"/>
                  <a:gd name="connsiteX3" fmla="*/ 118363 w 1012251"/>
                  <a:gd name="connsiteY3" fmla="*/ 134363 h 608862"/>
                  <a:gd name="connsiteX4" fmla="*/ 65066 w 1012251"/>
                  <a:gd name="connsiteY4" fmla="*/ 28632 h 608862"/>
                  <a:gd name="connsiteX5" fmla="*/ 508888 w 1012251"/>
                  <a:gd name="connsiteY5" fmla="*/ 64513 h 608862"/>
                  <a:gd name="connsiteX6" fmla="*/ 902677 w 1012251"/>
                  <a:gd name="connsiteY6" fmla="*/ 56 h 608862"/>
                  <a:gd name="connsiteX7" fmla="*/ 959621 w 1012251"/>
                  <a:gd name="connsiteY7" fmla="*/ 62762 h 608862"/>
                  <a:gd name="connsiteX8" fmla="*/ 986609 w 1012251"/>
                  <a:gd name="connsiteY8" fmla="*/ 608862 h 608862"/>
                  <a:gd name="connsiteX9" fmla="*/ 861990 w 1012251"/>
                  <a:gd name="connsiteY9" fmla="*/ 327875 h 608862"/>
                  <a:gd name="connsiteX10" fmla="*/ 623187 w 1012251"/>
                  <a:gd name="connsiteY10" fmla="*/ 394712 h 608862"/>
                  <a:gd name="connsiteX11" fmla="*/ 631214 w 1012251"/>
                  <a:gd name="connsiteY11" fmla="*/ 338193 h 608862"/>
                  <a:gd name="connsiteX12" fmla="*/ 270647 w 1012251"/>
                  <a:gd name="connsiteY12" fmla="*/ 400106 h 608862"/>
                  <a:gd name="connsiteX13" fmla="*/ 133330 w 1012251"/>
                  <a:gd name="connsiteY13" fmla="*/ 357244 h 608862"/>
                  <a:gd name="connsiteX14" fmla="*/ 51192 w 1012251"/>
                  <a:gd name="connsiteY14" fmla="*/ 589812 h 608862"/>
                  <a:gd name="connsiteX0" fmla="*/ 51192 w 1012251"/>
                  <a:gd name="connsiteY0" fmla="*/ 565098 h 584148"/>
                  <a:gd name="connsiteX1" fmla="*/ 58037 w 1012251"/>
                  <a:gd name="connsiteY1" fmla="*/ 262048 h 584148"/>
                  <a:gd name="connsiteX2" fmla="*/ 5534 w 1012251"/>
                  <a:gd name="connsiteY2" fmla="*/ 109487 h 584148"/>
                  <a:gd name="connsiteX3" fmla="*/ 118363 w 1012251"/>
                  <a:gd name="connsiteY3" fmla="*/ 109649 h 584148"/>
                  <a:gd name="connsiteX4" fmla="*/ 65066 w 1012251"/>
                  <a:gd name="connsiteY4" fmla="*/ 3918 h 584148"/>
                  <a:gd name="connsiteX5" fmla="*/ 508888 w 1012251"/>
                  <a:gd name="connsiteY5" fmla="*/ 39799 h 584148"/>
                  <a:gd name="connsiteX6" fmla="*/ 893152 w 1012251"/>
                  <a:gd name="connsiteY6" fmla="*/ 61067 h 584148"/>
                  <a:gd name="connsiteX7" fmla="*/ 959621 w 1012251"/>
                  <a:gd name="connsiteY7" fmla="*/ 38048 h 584148"/>
                  <a:gd name="connsiteX8" fmla="*/ 986609 w 1012251"/>
                  <a:gd name="connsiteY8" fmla="*/ 584148 h 584148"/>
                  <a:gd name="connsiteX9" fmla="*/ 861990 w 1012251"/>
                  <a:gd name="connsiteY9" fmla="*/ 303161 h 584148"/>
                  <a:gd name="connsiteX10" fmla="*/ 623187 w 1012251"/>
                  <a:gd name="connsiteY10" fmla="*/ 369998 h 584148"/>
                  <a:gd name="connsiteX11" fmla="*/ 631214 w 1012251"/>
                  <a:gd name="connsiteY11" fmla="*/ 313479 h 584148"/>
                  <a:gd name="connsiteX12" fmla="*/ 270647 w 1012251"/>
                  <a:gd name="connsiteY12" fmla="*/ 375392 h 584148"/>
                  <a:gd name="connsiteX13" fmla="*/ 133330 w 1012251"/>
                  <a:gd name="connsiteY13" fmla="*/ 332530 h 584148"/>
                  <a:gd name="connsiteX14" fmla="*/ 51192 w 1012251"/>
                  <a:gd name="connsiteY14" fmla="*/ 565098 h 584148"/>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93152 w 1012251"/>
                  <a:gd name="connsiteY6" fmla="*/ 10907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39177 w 1012251"/>
                  <a:gd name="connsiteY6" fmla="*/ 12812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861990 w 1012251"/>
                  <a:gd name="connsiteY9" fmla="*/ 3345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133330 w 1012251"/>
                  <a:gd name="connsiteY14" fmla="*/ 363899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111125 w 1012251"/>
                  <a:gd name="connsiteY15" fmla="*/ 526538 h 615517"/>
                  <a:gd name="connsiteX16" fmla="*/ 51192 w 1012251"/>
                  <a:gd name="connsiteY16" fmla="*/ 596467 h 615517"/>
                  <a:gd name="connsiteX0" fmla="*/ 51192 w 1012251"/>
                  <a:gd name="connsiteY0" fmla="*/ 590548 h 609598"/>
                  <a:gd name="connsiteX1" fmla="*/ 58037 w 1012251"/>
                  <a:gd name="connsiteY1" fmla="*/ 287498 h 609598"/>
                  <a:gd name="connsiteX2" fmla="*/ 5534 w 1012251"/>
                  <a:gd name="connsiteY2" fmla="*/ 134937 h 609598"/>
                  <a:gd name="connsiteX3" fmla="*/ 118363 w 1012251"/>
                  <a:gd name="connsiteY3" fmla="*/ 135099 h 609598"/>
                  <a:gd name="connsiteX4" fmla="*/ 398441 w 1012251"/>
                  <a:gd name="connsiteY4" fmla="*/ 108743 h 609598"/>
                  <a:gd name="connsiteX5" fmla="*/ 908938 w 1012251"/>
                  <a:gd name="connsiteY5" fmla="*/ 4924 h 609598"/>
                  <a:gd name="connsiteX6" fmla="*/ 839177 w 1012251"/>
                  <a:gd name="connsiteY6" fmla="*/ 105567 h 609598"/>
                  <a:gd name="connsiteX7" fmla="*/ 959621 w 1012251"/>
                  <a:gd name="connsiteY7" fmla="*/ 63498 h 609598"/>
                  <a:gd name="connsiteX8" fmla="*/ 986609 w 1012251"/>
                  <a:gd name="connsiteY8" fmla="*/ 609598 h 609598"/>
                  <a:gd name="connsiteX9" fmla="*/ 741340 w 1012251"/>
                  <a:gd name="connsiteY9" fmla="*/ 341311 h 609598"/>
                  <a:gd name="connsiteX10" fmla="*/ 718437 w 1012251"/>
                  <a:gd name="connsiteY10" fmla="*/ 420848 h 609598"/>
                  <a:gd name="connsiteX11" fmla="*/ 678839 w 1012251"/>
                  <a:gd name="connsiteY11" fmla="*/ 316704 h 609598"/>
                  <a:gd name="connsiteX12" fmla="*/ 413522 w 1012251"/>
                  <a:gd name="connsiteY12" fmla="*/ 473867 h 609598"/>
                  <a:gd name="connsiteX13" fmla="*/ 381000 w 1012251"/>
                  <a:gd name="connsiteY13" fmla="*/ 377744 h 609598"/>
                  <a:gd name="connsiteX14" fmla="*/ 234930 w 1012251"/>
                  <a:gd name="connsiteY14" fmla="*/ 469105 h 609598"/>
                  <a:gd name="connsiteX15" fmla="*/ 111125 w 1012251"/>
                  <a:gd name="connsiteY15" fmla="*/ 520619 h 609598"/>
                  <a:gd name="connsiteX16" fmla="*/ 51192 w 1012251"/>
                  <a:gd name="connsiteY16" fmla="*/ 590548 h 609598"/>
                  <a:gd name="connsiteX0" fmla="*/ 51192 w 1012251"/>
                  <a:gd name="connsiteY0" fmla="*/ 615024 h 634074"/>
                  <a:gd name="connsiteX1" fmla="*/ 58037 w 1012251"/>
                  <a:gd name="connsiteY1" fmla="*/ 311974 h 634074"/>
                  <a:gd name="connsiteX2" fmla="*/ 5534 w 1012251"/>
                  <a:gd name="connsiteY2" fmla="*/ 159413 h 634074"/>
                  <a:gd name="connsiteX3" fmla="*/ 118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575563 w 1012251"/>
                  <a:gd name="connsiteY3" fmla="*/ 289750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372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8956 w 970015"/>
                  <a:gd name="connsiteY0" fmla="*/ 615024 h 634074"/>
                  <a:gd name="connsiteX1" fmla="*/ 15801 w 970015"/>
                  <a:gd name="connsiteY1" fmla="*/ 311974 h 634074"/>
                  <a:gd name="connsiteX2" fmla="*/ 242698 w 970015"/>
                  <a:gd name="connsiteY2" fmla="*/ 2832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8956 w 970015"/>
                  <a:gd name="connsiteY0" fmla="*/ 615024 h 634074"/>
                  <a:gd name="connsiteX1" fmla="*/ 15801 w 970015"/>
                  <a:gd name="connsiteY1" fmla="*/ 311974 h 634074"/>
                  <a:gd name="connsiteX2" fmla="*/ 191898 w 970015"/>
                  <a:gd name="connsiteY2" fmla="*/ 2197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4016 w 965075"/>
                  <a:gd name="connsiteY0" fmla="*/ 615024 h 634074"/>
                  <a:gd name="connsiteX1" fmla="*/ 172786 w 965075"/>
                  <a:gd name="connsiteY1" fmla="*/ 356424 h 634074"/>
                  <a:gd name="connsiteX2" fmla="*/ 186958 w 965075"/>
                  <a:gd name="connsiteY2" fmla="*/ 219738 h 634074"/>
                  <a:gd name="connsiteX3" fmla="*/ 325187 w 965075"/>
                  <a:gd name="connsiteY3" fmla="*/ 159575 h 634074"/>
                  <a:gd name="connsiteX4" fmla="*/ 440165 w 965075"/>
                  <a:gd name="connsiteY4" fmla="*/ 6219 h 634074"/>
                  <a:gd name="connsiteX5" fmla="*/ 861762 w 965075"/>
                  <a:gd name="connsiteY5" fmla="*/ 29400 h 634074"/>
                  <a:gd name="connsiteX6" fmla="*/ 792001 w 965075"/>
                  <a:gd name="connsiteY6" fmla="*/ 130043 h 634074"/>
                  <a:gd name="connsiteX7" fmla="*/ 912445 w 965075"/>
                  <a:gd name="connsiteY7" fmla="*/ 87974 h 634074"/>
                  <a:gd name="connsiteX8" fmla="*/ 939433 w 965075"/>
                  <a:gd name="connsiteY8" fmla="*/ 634074 h 634074"/>
                  <a:gd name="connsiteX9" fmla="*/ 694164 w 965075"/>
                  <a:gd name="connsiteY9" fmla="*/ 365787 h 634074"/>
                  <a:gd name="connsiteX10" fmla="*/ 671261 w 965075"/>
                  <a:gd name="connsiteY10" fmla="*/ 445324 h 634074"/>
                  <a:gd name="connsiteX11" fmla="*/ 631663 w 965075"/>
                  <a:gd name="connsiteY11" fmla="*/ 341180 h 634074"/>
                  <a:gd name="connsiteX12" fmla="*/ 366346 w 965075"/>
                  <a:gd name="connsiteY12" fmla="*/ 498343 h 634074"/>
                  <a:gd name="connsiteX13" fmla="*/ 333824 w 965075"/>
                  <a:gd name="connsiteY13" fmla="*/ 402220 h 634074"/>
                  <a:gd name="connsiteX14" fmla="*/ 187754 w 965075"/>
                  <a:gd name="connsiteY14" fmla="*/ 493581 h 634074"/>
                  <a:gd name="connsiteX15" fmla="*/ 63949 w 965075"/>
                  <a:gd name="connsiteY15" fmla="*/ 545095 h 634074"/>
                  <a:gd name="connsiteX16" fmla="*/ 4016 w 965075"/>
                  <a:gd name="connsiteY16" fmla="*/ 615024 h 634074"/>
                  <a:gd name="connsiteX0" fmla="*/ 20 w 961079"/>
                  <a:gd name="connsiteY0" fmla="*/ 615024 h 634074"/>
                  <a:gd name="connsiteX1" fmla="*/ 54490 w 961079"/>
                  <a:gd name="connsiteY1" fmla="*/ 337374 h 634074"/>
                  <a:gd name="connsiteX2" fmla="*/ 182962 w 961079"/>
                  <a:gd name="connsiteY2" fmla="*/ 219738 h 634074"/>
                  <a:gd name="connsiteX3" fmla="*/ 321191 w 961079"/>
                  <a:gd name="connsiteY3" fmla="*/ 159575 h 634074"/>
                  <a:gd name="connsiteX4" fmla="*/ 436169 w 961079"/>
                  <a:gd name="connsiteY4" fmla="*/ 6219 h 634074"/>
                  <a:gd name="connsiteX5" fmla="*/ 857766 w 961079"/>
                  <a:gd name="connsiteY5" fmla="*/ 29400 h 634074"/>
                  <a:gd name="connsiteX6" fmla="*/ 788005 w 961079"/>
                  <a:gd name="connsiteY6" fmla="*/ 130043 h 634074"/>
                  <a:gd name="connsiteX7" fmla="*/ 908449 w 961079"/>
                  <a:gd name="connsiteY7" fmla="*/ 87974 h 634074"/>
                  <a:gd name="connsiteX8" fmla="*/ 935437 w 961079"/>
                  <a:gd name="connsiteY8" fmla="*/ 634074 h 634074"/>
                  <a:gd name="connsiteX9" fmla="*/ 690168 w 961079"/>
                  <a:gd name="connsiteY9" fmla="*/ 365787 h 634074"/>
                  <a:gd name="connsiteX10" fmla="*/ 667265 w 961079"/>
                  <a:gd name="connsiteY10" fmla="*/ 445324 h 634074"/>
                  <a:gd name="connsiteX11" fmla="*/ 627667 w 961079"/>
                  <a:gd name="connsiteY11" fmla="*/ 341180 h 634074"/>
                  <a:gd name="connsiteX12" fmla="*/ 362350 w 961079"/>
                  <a:gd name="connsiteY12" fmla="*/ 498343 h 634074"/>
                  <a:gd name="connsiteX13" fmla="*/ 329828 w 961079"/>
                  <a:gd name="connsiteY13" fmla="*/ 402220 h 634074"/>
                  <a:gd name="connsiteX14" fmla="*/ 183758 w 961079"/>
                  <a:gd name="connsiteY14" fmla="*/ 493581 h 634074"/>
                  <a:gd name="connsiteX15" fmla="*/ 59953 w 961079"/>
                  <a:gd name="connsiteY15" fmla="*/ 545095 h 634074"/>
                  <a:gd name="connsiteX16" fmla="*/ 20 w 961079"/>
                  <a:gd name="connsiteY16" fmla="*/ 615024 h 634074"/>
                  <a:gd name="connsiteX0" fmla="*/ 666 w 961725"/>
                  <a:gd name="connsiteY0" fmla="*/ 615024 h 634074"/>
                  <a:gd name="connsiteX1" fmla="*/ 55136 w 961725"/>
                  <a:gd name="connsiteY1" fmla="*/ 337374 h 634074"/>
                  <a:gd name="connsiteX2" fmla="*/ 183608 w 961725"/>
                  <a:gd name="connsiteY2" fmla="*/ 219738 h 634074"/>
                  <a:gd name="connsiteX3" fmla="*/ 321837 w 961725"/>
                  <a:gd name="connsiteY3" fmla="*/ 159575 h 634074"/>
                  <a:gd name="connsiteX4" fmla="*/ 436815 w 961725"/>
                  <a:gd name="connsiteY4" fmla="*/ 6219 h 634074"/>
                  <a:gd name="connsiteX5" fmla="*/ 858412 w 961725"/>
                  <a:gd name="connsiteY5" fmla="*/ 29400 h 634074"/>
                  <a:gd name="connsiteX6" fmla="*/ 788651 w 961725"/>
                  <a:gd name="connsiteY6" fmla="*/ 130043 h 634074"/>
                  <a:gd name="connsiteX7" fmla="*/ 909095 w 961725"/>
                  <a:gd name="connsiteY7" fmla="*/ 87974 h 634074"/>
                  <a:gd name="connsiteX8" fmla="*/ 936083 w 961725"/>
                  <a:gd name="connsiteY8" fmla="*/ 634074 h 634074"/>
                  <a:gd name="connsiteX9" fmla="*/ 690814 w 961725"/>
                  <a:gd name="connsiteY9" fmla="*/ 365787 h 634074"/>
                  <a:gd name="connsiteX10" fmla="*/ 667911 w 961725"/>
                  <a:gd name="connsiteY10" fmla="*/ 445324 h 634074"/>
                  <a:gd name="connsiteX11" fmla="*/ 628313 w 961725"/>
                  <a:gd name="connsiteY11" fmla="*/ 341180 h 634074"/>
                  <a:gd name="connsiteX12" fmla="*/ 362996 w 961725"/>
                  <a:gd name="connsiteY12" fmla="*/ 498343 h 634074"/>
                  <a:gd name="connsiteX13" fmla="*/ 330474 w 961725"/>
                  <a:gd name="connsiteY13" fmla="*/ 402220 h 634074"/>
                  <a:gd name="connsiteX14" fmla="*/ 184404 w 961725"/>
                  <a:gd name="connsiteY14" fmla="*/ 493581 h 634074"/>
                  <a:gd name="connsiteX15" fmla="*/ 60599 w 961725"/>
                  <a:gd name="connsiteY15" fmla="*/ 545095 h 634074"/>
                  <a:gd name="connsiteX16" fmla="*/ 666 w 961725"/>
                  <a:gd name="connsiteY16"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23491 h 642541"/>
                  <a:gd name="connsiteX1" fmla="*/ 55136 w 961725"/>
                  <a:gd name="connsiteY1" fmla="*/ 345841 h 642541"/>
                  <a:gd name="connsiteX2" fmla="*/ 321837 w 961725"/>
                  <a:gd name="connsiteY2" fmla="*/ 168042 h 642541"/>
                  <a:gd name="connsiteX3" fmla="*/ 436815 w 961725"/>
                  <a:gd name="connsiteY3" fmla="*/ 14686 h 642541"/>
                  <a:gd name="connsiteX4" fmla="*/ 858412 w 961725"/>
                  <a:gd name="connsiteY4" fmla="*/ 37867 h 642541"/>
                  <a:gd name="connsiteX5" fmla="*/ 788651 w 961725"/>
                  <a:gd name="connsiteY5" fmla="*/ 138510 h 642541"/>
                  <a:gd name="connsiteX6" fmla="*/ 909095 w 961725"/>
                  <a:gd name="connsiteY6" fmla="*/ 96441 h 642541"/>
                  <a:gd name="connsiteX7" fmla="*/ 936083 w 961725"/>
                  <a:gd name="connsiteY7" fmla="*/ 642541 h 642541"/>
                  <a:gd name="connsiteX8" fmla="*/ 690814 w 961725"/>
                  <a:gd name="connsiteY8" fmla="*/ 374254 h 642541"/>
                  <a:gd name="connsiteX9" fmla="*/ 667911 w 961725"/>
                  <a:gd name="connsiteY9" fmla="*/ 453791 h 642541"/>
                  <a:gd name="connsiteX10" fmla="*/ 628313 w 961725"/>
                  <a:gd name="connsiteY10" fmla="*/ 349647 h 642541"/>
                  <a:gd name="connsiteX11" fmla="*/ 362996 w 961725"/>
                  <a:gd name="connsiteY11" fmla="*/ 506810 h 642541"/>
                  <a:gd name="connsiteX12" fmla="*/ 330474 w 961725"/>
                  <a:gd name="connsiteY12" fmla="*/ 410687 h 642541"/>
                  <a:gd name="connsiteX13" fmla="*/ 184404 w 961725"/>
                  <a:gd name="connsiteY13" fmla="*/ 502048 h 642541"/>
                  <a:gd name="connsiteX14" fmla="*/ 60599 w 961725"/>
                  <a:gd name="connsiteY14" fmla="*/ 553562 h 642541"/>
                  <a:gd name="connsiteX15" fmla="*/ 666 w 961725"/>
                  <a:gd name="connsiteY15" fmla="*/ 623491 h 642541"/>
                  <a:gd name="connsiteX0" fmla="*/ 666 w 961725"/>
                  <a:gd name="connsiteY0" fmla="*/ 618804 h 637854"/>
                  <a:gd name="connsiteX1" fmla="*/ 55136 w 961725"/>
                  <a:gd name="connsiteY1" fmla="*/ 341154 h 637854"/>
                  <a:gd name="connsiteX2" fmla="*/ 321837 w 961725"/>
                  <a:gd name="connsiteY2" fmla="*/ 163355 h 637854"/>
                  <a:gd name="connsiteX3" fmla="*/ 436815 w 961725"/>
                  <a:gd name="connsiteY3" fmla="*/ 9999 h 637854"/>
                  <a:gd name="connsiteX4" fmla="*/ 642512 w 961725"/>
                  <a:gd name="connsiteY4" fmla="*/ 58580 h 637854"/>
                  <a:gd name="connsiteX5" fmla="*/ 788651 w 961725"/>
                  <a:gd name="connsiteY5" fmla="*/ 133823 h 637854"/>
                  <a:gd name="connsiteX6" fmla="*/ 909095 w 961725"/>
                  <a:gd name="connsiteY6" fmla="*/ 91754 h 637854"/>
                  <a:gd name="connsiteX7" fmla="*/ 936083 w 961725"/>
                  <a:gd name="connsiteY7" fmla="*/ 637854 h 637854"/>
                  <a:gd name="connsiteX8" fmla="*/ 690814 w 961725"/>
                  <a:gd name="connsiteY8" fmla="*/ 369567 h 637854"/>
                  <a:gd name="connsiteX9" fmla="*/ 667911 w 961725"/>
                  <a:gd name="connsiteY9" fmla="*/ 449104 h 637854"/>
                  <a:gd name="connsiteX10" fmla="*/ 628313 w 961725"/>
                  <a:gd name="connsiteY10" fmla="*/ 344960 h 637854"/>
                  <a:gd name="connsiteX11" fmla="*/ 362996 w 961725"/>
                  <a:gd name="connsiteY11" fmla="*/ 502123 h 637854"/>
                  <a:gd name="connsiteX12" fmla="*/ 330474 w 961725"/>
                  <a:gd name="connsiteY12" fmla="*/ 406000 h 637854"/>
                  <a:gd name="connsiteX13" fmla="*/ 184404 w 961725"/>
                  <a:gd name="connsiteY13" fmla="*/ 497361 h 637854"/>
                  <a:gd name="connsiteX14" fmla="*/ 60599 w 961725"/>
                  <a:gd name="connsiteY14" fmla="*/ 548875 h 637854"/>
                  <a:gd name="connsiteX15" fmla="*/ 666 w 961725"/>
                  <a:gd name="connsiteY15" fmla="*/ 618804 h 637854"/>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788651 w 961725"/>
                  <a:gd name="connsiteY5" fmla="*/ 139369 h 643400"/>
                  <a:gd name="connsiteX6" fmla="*/ 909095 w 961725"/>
                  <a:gd name="connsiteY6" fmla="*/ 97300 h 643400"/>
                  <a:gd name="connsiteX7" fmla="*/ 936083 w 961725"/>
                  <a:gd name="connsiteY7" fmla="*/ 643400 h 643400"/>
                  <a:gd name="connsiteX8" fmla="*/ 690814 w 961725"/>
                  <a:gd name="connsiteY8" fmla="*/ 375113 h 643400"/>
                  <a:gd name="connsiteX9" fmla="*/ 667911 w 961725"/>
                  <a:gd name="connsiteY9" fmla="*/ 454650 h 643400"/>
                  <a:gd name="connsiteX10" fmla="*/ 628313 w 961725"/>
                  <a:gd name="connsiteY10" fmla="*/ 350506 h 643400"/>
                  <a:gd name="connsiteX11" fmla="*/ 362996 w 961725"/>
                  <a:gd name="connsiteY11" fmla="*/ 507669 h 643400"/>
                  <a:gd name="connsiteX12" fmla="*/ 330474 w 961725"/>
                  <a:gd name="connsiteY12" fmla="*/ 411546 h 643400"/>
                  <a:gd name="connsiteX13" fmla="*/ 184404 w 961725"/>
                  <a:gd name="connsiteY13" fmla="*/ 502907 h 643400"/>
                  <a:gd name="connsiteX14" fmla="*/ 60599 w 961725"/>
                  <a:gd name="connsiteY14" fmla="*/ 554421 h 643400"/>
                  <a:gd name="connsiteX15" fmla="*/ 666 w 961725"/>
                  <a:gd name="connsiteY15"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36161 w 961725"/>
                  <a:gd name="connsiteY10" fmla="*/ 4165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17111 w 961725"/>
                  <a:gd name="connsiteY10" fmla="*/ 44512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876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44915"/>
                  <a:gd name="connsiteY0" fmla="*/ 624350 h 643400"/>
                  <a:gd name="connsiteX1" fmla="*/ 55136 w 944915"/>
                  <a:gd name="connsiteY1" fmla="*/ 346700 h 643400"/>
                  <a:gd name="connsiteX2" fmla="*/ 321837 w 944915"/>
                  <a:gd name="connsiteY2" fmla="*/ 168901 h 643400"/>
                  <a:gd name="connsiteX3" fmla="*/ 436815 w 944915"/>
                  <a:gd name="connsiteY3" fmla="*/ 15545 h 643400"/>
                  <a:gd name="connsiteX4" fmla="*/ 671087 w 944915"/>
                  <a:gd name="connsiteY4" fmla="*/ 35551 h 643400"/>
                  <a:gd name="connsiteX5" fmla="*/ 882924 w 944915"/>
                  <a:gd name="connsiteY5" fmla="*/ 55945 h 643400"/>
                  <a:gd name="connsiteX6" fmla="*/ 788651 w 944915"/>
                  <a:gd name="connsiteY6" fmla="*/ 139369 h 643400"/>
                  <a:gd name="connsiteX7" fmla="*/ 909095 w 944915"/>
                  <a:gd name="connsiteY7" fmla="*/ 97300 h 643400"/>
                  <a:gd name="connsiteX8" fmla="*/ 936083 w 944915"/>
                  <a:gd name="connsiteY8" fmla="*/ 643400 h 643400"/>
                  <a:gd name="connsiteX9" fmla="*/ 700339 w 944915"/>
                  <a:gd name="connsiteY9" fmla="*/ 368763 h 643400"/>
                  <a:gd name="connsiteX10" fmla="*/ 674261 w 944915"/>
                  <a:gd name="connsiteY10" fmla="*/ 473700 h 643400"/>
                  <a:gd name="connsiteX11" fmla="*/ 555288 w 944915"/>
                  <a:gd name="connsiteY11" fmla="*/ 353681 h 643400"/>
                  <a:gd name="connsiteX12" fmla="*/ 362996 w 944915"/>
                  <a:gd name="connsiteY12" fmla="*/ 507669 h 643400"/>
                  <a:gd name="connsiteX13" fmla="*/ 330474 w 944915"/>
                  <a:gd name="connsiteY13" fmla="*/ 411546 h 643400"/>
                  <a:gd name="connsiteX14" fmla="*/ 184404 w 944915"/>
                  <a:gd name="connsiteY14" fmla="*/ 502907 h 643400"/>
                  <a:gd name="connsiteX15" fmla="*/ 60599 w 944915"/>
                  <a:gd name="connsiteY15" fmla="*/ 554421 h 643400"/>
                  <a:gd name="connsiteX16" fmla="*/ 666 w 944915"/>
                  <a:gd name="connsiteY16"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936083 w 936083"/>
                  <a:gd name="connsiteY8" fmla="*/ 643400 h 643400"/>
                  <a:gd name="connsiteX9" fmla="*/ 700339 w 936083"/>
                  <a:gd name="connsiteY9" fmla="*/ 368763 h 643400"/>
                  <a:gd name="connsiteX10" fmla="*/ 674261 w 936083"/>
                  <a:gd name="connsiteY10" fmla="*/ 473700 h 643400"/>
                  <a:gd name="connsiteX11" fmla="*/ 555288 w 936083"/>
                  <a:gd name="connsiteY11" fmla="*/ 353681 h 643400"/>
                  <a:gd name="connsiteX12" fmla="*/ 362996 w 936083"/>
                  <a:gd name="connsiteY12" fmla="*/ 507669 h 643400"/>
                  <a:gd name="connsiteX13" fmla="*/ 330474 w 936083"/>
                  <a:gd name="connsiteY13" fmla="*/ 411546 h 643400"/>
                  <a:gd name="connsiteX14" fmla="*/ 184404 w 936083"/>
                  <a:gd name="connsiteY14" fmla="*/ 502907 h 643400"/>
                  <a:gd name="connsiteX15" fmla="*/ 60599 w 936083"/>
                  <a:gd name="connsiteY15" fmla="*/ 554421 h 643400"/>
                  <a:gd name="connsiteX16" fmla="*/ 666 w 936083"/>
                  <a:gd name="connsiteY16" fmla="*/ 624350 h 643400"/>
                  <a:gd name="connsiteX0" fmla="*/ 666 w 944053"/>
                  <a:gd name="connsiteY0" fmla="*/ 624350 h 643400"/>
                  <a:gd name="connsiteX1" fmla="*/ 55136 w 944053"/>
                  <a:gd name="connsiteY1" fmla="*/ 346700 h 643400"/>
                  <a:gd name="connsiteX2" fmla="*/ 321837 w 944053"/>
                  <a:gd name="connsiteY2" fmla="*/ 168901 h 643400"/>
                  <a:gd name="connsiteX3" fmla="*/ 436815 w 944053"/>
                  <a:gd name="connsiteY3" fmla="*/ 15545 h 643400"/>
                  <a:gd name="connsiteX4" fmla="*/ 671087 w 944053"/>
                  <a:gd name="connsiteY4" fmla="*/ 35551 h 643400"/>
                  <a:gd name="connsiteX5" fmla="*/ 882924 w 944053"/>
                  <a:gd name="connsiteY5" fmla="*/ 55945 h 643400"/>
                  <a:gd name="connsiteX6" fmla="*/ 788651 w 944053"/>
                  <a:gd name="connsiteY6" fmla="*/ 139369 h 643400"/>
                  <a:gd name="connsiteX7" fmla="*/ 909095 w 944053"/>
                  <a:gd name="connsiteY7" fmla="*/ 97300 h 643400"/>
                  <a:gd name="connsiteX8" fmla="*/ 863600 w 944053"/>
                  <a:gd name="connsiteY8" fmla="*/ 313534 h 643400"/>
                  <a:gd name="connsiteX9" fmla="*/ 936083 w 944053"/>
                  <a:gd name="connsiteY9" fmla="*/ 643400 h 643400"/>
                  <a:gd name="connsiteX10" fmla="*/ 700339 w 944053"/>
                  <a:gd name="connsiteY10" fmla="*/ 368763 h 643400"/>
                  <a:gd name="connsiteX11" fmla="*/ 674261 w 944053"/>
                  <a:gd name="connsiteY11" fmla="*/ 473700 h 643400"/>
                  <a:gd name="connsiteX12" fmla="*/ 555288 w 944053"/>
                  <a:gd name="connsiteY12" fmla="*/ 353681 h 643400"/>
                  <a:gd name="connsiteX13" fmla="*/ 362996 w 944053"/>
                  <a:gd name="connsiteY13" fmla="*/ 507669 h 643400"/>
                  <a:gd name="connsiteX14" fmla="*/ 330474 w 944053"/>
                  <a:gd name="connsiteY14" fmla="*/ 411546 h 643400"/>
                  <a:gd name="connsiteX15" fmla="*/ 184404 w 944053"/>
                  <a:gd name="connsiteY15" fmla="*/ 502907 h 643400"/>
                  <a:gd name="connsiteX16" fmla="*/ 60599 w 944053"/>
                  <a:gd name="connsiteY16" fmla="*/ 554421 h 643400"/>
                  <a:gd name="connsiteX17" fmla="*/ 666 w 94405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718595 w 936083"/>
                  <a:gd name="connsiteY7" fmla="*/ 2370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71525 w 936083"/>
                  <a:gd name="connsiteY8" fmla="*/ 253209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62000 w 936083"/>
                  <a:gd name="connsiteY8" fmla="*/ 23098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27 w 964019"/>
                  <a:gd name="connsiteY0" fmla="*/ 602125 h 643400"/>
                  <a:gd name="connsiteX1" fmla="*/ 83072 w 964019"/>
                  <a:gd name="connsiteY1" fmla="*/ 346700 h 643400"/>
                  <a:gd name="connsiteX2" fmla="*/ 349773 w 964019"/>
                  <a:gd name="connsiteY2" fmla="*/ 168901 h 643400"/>
                  <a:gd name="connsiteX3" fmla="*/ 464751 w 964019"/>
                  <a:gd name="connsiteY3" fmla="*/ 15545 h 643400"/>
                  <a:gd name="connsiteX4" fmla="*/ 699023 w 964019"/>
                  <a:gd name="connsiteY4" fmla="*/ 35551 h 643400"/>
                  <a:gd name="connsiteX5" fmla="*/ 910860 w 964019"/>
                  <a:gd name="connsiteY5" fmla="*/ 55945 h 643400"/>
                  <a:gd name="connsiteX6" fmla="*/ 816587 w 964019"/>
                  <a:gd name="connsiteY6" fmla="*/ 139369 h 643400"/>
                  <a:gd name="connsiteX7" fmla="*/ 927506 w 964019"/>
                  <a:gd name="connsiteY7" fmla="*/ 100475 h 643400"/>
                  <a:gd name="connsiteX8" fmla="*/ 815336 w 964019"/>
                  <a:gd name="connsiteY8" fmla="*/ 237334 h 643400"/>
                  <a:gd name="connsiteX9" fmla="*/ 891536 w 964019"/>
                  <a:gd name="connsiteY9" fmla="*/ 313534 h 643400"/>
                  <a:gd name="connsiteX10" fmla="*/ 964019 w 964019"/>
                  <a:gd name="connsiteY10" fmla="*/ 643400 h 643400"/>
                  <a:gd name="connsiteX11" fmla="*/ 728275 w 964019"/>
                  <a:gd name="connsiteY11" fmla="*/ 368763 h 643400"/>
                  <a:gd name="connsiteX12" fmla="*/ 702197 w 964019"/>
                  <a:gd name="connsiteY12" fmla="*/ 473700 h 643400"/>
                  <a:gd name="connsiteX13" fmla="*/ 595924 w 964019"/>
                  <a:gd name="connsiteY13" fmla="*/ 353681 h 643400"/>
                  <a:gd name="connsiteX14" fmla="*/ 352832 w 964019"/>
                  <a:gd name="connsiteY14" fmla="*/ 475919 h 643400"/>
                  <a:gd name="connsiteX15" fmla="*/ 348885 w 964019"/>
                  <a:gd name="connsiteY15" fmla="*/ 392496 h 643400"/>
                  <a:gd name="connsiteX16" fmla="*/ 212340 w 964019"/>
                  <a:gd name="connsiteY16" fmla="*/ 502907 h 643400"/>
                  <a:gd name="connsiteX17" fmla="*/ 88535 w 964019"/>
                  <a:gd name="connsiteY17" fmla="*/ 554421 h 643400"/>
                  <a:gd name="connsiteX18" fmla="*/ 27 w 964019"/>
                  <a:gd name="connsiteY18" fmla="*/ 602125 h 643400"/>
                  <a:gd name="connsiteX0" fmla="*/ 306 w 964298"/>
                  <a:gd name="connsiteY0" fmla="*/ 602125 h 643400"/>
                  <a:gd name="connsiteX1" fmla="*/ 83351 w 964298"/>
                  <a:gd name="connsiteY1" fmla="*/ 346700 h 643400"/>
                  <a:gd name="connsiteX2" fmla="*/ 350052 w 964298"/>
                  <a:gd name="connsiteY2" fmla="*/ 168901 h 643400"/>
                  <a:gd name="connsiteX3" fmla="*/ 465030 w 964298"/>
                  <a:gd name="connsiteY3" fmla="*/ 15545 h 643400"/>
                  <a:gd name="connsiteX4" fmla="*/ 699302 w 964298"/>
                  <a:gd name="connsiteY4" fmla="*/ 35551 h 643400"/>
                  <a:gd name="connsiteX5" fmla="*/ 911139 w 964298"/>
                  <a:gd name="connsiteY5" fmla="*/ 55945 h 643400"/>
                  <a:gd name="connsiteX6" fmla="*/ 816866 w 964298"/>
                  <a:gd name="connsiteY6" fmla="*/ 139369 h 643400"/>
                  <a:gd name="connsiteX7" fmla="*/ 927785 w 964298"/>
                  <a:gd name="connsiteY7" fmla="*/ 100475 h 643400"/>
                  <a:gd name="connsiteX8" fmla="*/ 815615 w 964298"/>
                  <a:gd name="connsiteY8" fmla="*/ 237334 h 643400"/>
                  <a:gd name="connsiteX9" fmla="*/ 891815 w 964298"/>
                  <a:gd name="connsiteY9" fmla="*/ 313534 h 643400"/>
                  <a:gd name="connsiteX10" fmla="*/ 964298 w 964298"/>
                  <a:gd name="connsiteY10" fmla="*/ 643400 h 643400"/>
                  <a:gd name="connsiteX11" fmla="*/ 728554 w 964298"/>
                  <a:gd name="connsiteY11" fmla="*/ 368763 h 643400"/>
                  <a:gd name="connsiteX12" fmla="*/ 702476 w 964298"/>
                  <a:gd name="connsiteY12" fmla="*/ 473700 h 643400"/>
                  <a:gd name="connsiteX13" fmla="*/ 596203 w 964298"/>
                  <a:gd name="connsiteY13" fmla="*/ 353681 h 643400"/>
                  <a:gd name="connsiteX14" fmla="*/ 353111 w 964298"/>
                  <a:gd name="connsiteY14" fmla="*/ 475919 h 643400"/>
                  <a:gd name="connsiteX15" fmla="*/ 349164 w 964298"/>
                  <a:gd name="connsiteY15" fmla="*/ 392496 h 643400"/>
                  <a:gd name="connsiteX16" fmla="*/ 212619 w 964298"/>
                  <a:gd name="connsiteY16" fmla="*/ 502907 h 643400"/>
                  <a:gd name="connsiteX17" fmla="*/ 60239 w 964298"/>
                  <a:gd name="connsiteY17" fmla="*/ 513146 h 643400"/>
                  <a:gd name="connsiteX18" fmla="*/ 306 w 964298"/>
                  <a:gd name="connsiteY18" fmla="*/ 602125 h 643400"/>
                  <a:gd name="connsiteX0" fmla="*/ 0 w 963992"/>
                  <a:gd name="connsiteY0" fmla="*/ 602125 h 643400"/>
                  <a:gd name="connsiteX1" fmla="*/ 83045 w 963992"/>
                  <a:gd name="connsiteY1" fmla="*/ 346700 h 643400"/>
                  <a:gd name="connsiteX2" fmla="*/ 349746 w 963992"/>
                  <a:gd name="connsiteY2" fmla="*/ 168901 h 643400"/>
                  <a:gd name="connsiteX3" fmla="*/ 464724 w 963992"/>
                  <a:gd name="connsiteY3" fmla="*/ 15545 h 643400"/>
                  <a:gd name="connsiteX4" fmla="*/ 698996 w 963992"/>
                  <a:gd name="connsiteY4" fmla="*/ 35551 h 643400"/>
                  <a:gd name="connsiteX5" fmla="*/ 910833 w 963992"/>
                  <a:gd name="connsiteY5" fmla="*/ 55945 h 643400"/>
                  <a:gd name="connsiteX6" fmla="*/ 816560 w 963992"/>
                  <a:gd name="connsiteY6" fmla="*/ 139369 h 643400"/>
                  <a:gd name="connsiteX7" fmla="*/ 927479 w 963992"/>
                  <a:gd name="connsiteY7" fmla="*/ 100475 h 643400"/>
                  <a:gd name="connsiteX8" fmla="*/ 815309 w 963992"/>
                  <a:gd name="connsiteY8" fmla="*/ 237334 h 643400"/>
                  <a:gd name="connsiteX9" fmla="*/ 891509 w 963992"/>
                  <a:gd name="connsiteY9" fmla="*/ 313534 h 643400"/>
                  <a:gd name="connsiteX10" fmla="*/ 963992 w 963992"/>
                  <a:gd name="connsiteY10" fmla="*/ 643400 h 643400"/>
                  <a:gd name="connsiteX11" fmla="*/ 728248 w 963992"/>
                  <a:gd name="connsiteY11" fmla="*/ 368763 h 643400"/>
                  <a:gd name="connsiteX12" fmla="*/ 702170 w 963992"/>
                  <a:gd name="connsiteY12" fmla="*/ 473700 h 643400"/>
                  <a:gd name="connsiteX13" fmla="*/ 595897 w 963992"/>
                  <a:gd name="connsiteY13" fmla="*/ 353681 h 643400"/>
                  <a:gd name="connsiteX14" fmla="*/ 352805 w 963992"/>
                  <a:gd name="connsiteY14" fmla="*/ 475919 h 643400"/>
                  <a:gd name="connsiteX15" fmla="*/ 348858 w 963992"/>
                  <a:gd name="connsiteY15" fmla="*/ 392496 h 643400"/>
                  <a:gd name="connsiteX16" fmla="*/ 212313 w 963992"/>
                  <a:gd name="connsiteY16" fmla="*/ 502907 h 643400"/>
                  <a:gd name="connsiteX17" fmla="*/ 0 w 963992"/>
                  <a:gd name="connsiteY17" fmla="*/ 602125 h 643400"/>
                  <a:gd name="connsiteX0" fmla="*/ 15655 w 979647"/>
                  <a:gd name="connsiteY0" fmla="*/ 602125 h 643400"/>
                  <a:gd name="connsiteX1" fmla="*/ 98700 w 979647"/>
                  <a:gd name="connsiteY1" fmla="*/ 346700 h 643400"/>
                  <a:gd name="connsiteX2" fmla="*/ 365401 w 979647"/>
                  <a:gd name="connsiteY2" fmla="*/ 168901 h 643400"/>
                  <a:gd name="connsiteX3" fmla="*/ 480379 w 979647"/>
                  <a:gd name="connsiteY3" fmla="*/ 15545 h 643400"/>
                  <a:gd name="connsiteX4" fmla="*/ 714651 w 979647"/>
                  <a:gd name="connsiteY4" fmla="*/ 35551 h 643400"/>
                  <a:gd name="connsiteX5" fmla="*/ 926488 w 979647"/>
                  <a:gd name="connsiteY5" fmla="*/ 55945 h 643400"/>
                  <a:gd name="connsiteX6" fmla="*/ 832215 w 979647"/>
                  <a:gd name="connsiteY6" fmla="*/ 139369 h 643400"/>
                  <a:gd name="connsiteX7" fmla="*/ 943134 w 979647"/>
                  <a:gd name="connsiteY7" fmla="*/ 100475 h 643400"/>
                  <a:gd name="connsiteX8" fmla="*/ 830964 w 979647"/>
                  <a:gd name="connsiteY8" fmla="*/ 237334 h 643400"/>
                  <a:gd name="connsiteX9" fmla="*/ 907164 w 979647"/>
                  <a:gd name="connsiteY9" fmla="*/ 313534 h 643400"/>
                  <a:gd name="connsiteX10" fmla="*/ 979647 w 979647"/>
                  <a:gd name="connsiteY10" fmla="*/ 643400 h 643400"/>
                  <a:gd name="connsiteX11" fmla="*/ 743903 w 979647"/>
                  <a:gd name="connsiteY11" fmla="*/ 368763 h 643400"/>
                  <a:gd name="connsiteX12" fmla="*/ 717825 w 979647"/>
                  <a:gd name="connsiteY12" fmla="*/ 473700 h 643400"/>
                  <a:gd name="connsiteX13" fmla="*/ 611552 w 979647"/>
                  <a:gd name="connsiteY13" fmla="*/ 353681 h 643400"/>
                  <a:gd name="connsiteX14" fmla="*/ 368460 w 979647"/>
                  <a:gd name="connsiteY14" fmla="*/ 475919 h 643400"/>
                  <a:gd name="connsiteX15" fmla="*/ 364513 w 979647"/>
                  <a:gd name="connsiteY15" fmla="*/ 392496 h 643400"/>
                  <a:gd name="connsiteX16" fmla="*/ 227968 w 979647"/>
                  <a:gd name="connsiteY16" fmla="*/ 502907 h 643400"/>
                  <a:gd name="connsiteX17" fmla="*/ 15655 w 979647"/>
                  <a:gd name="connsiteY17" fmla="*/ 602125 h 643400"/>
                  <a:gd name="connsiteX0" fmla="*/ 12532 w 976524"/>
                  <a:gd name="connsiteY0" fmla="*/ 602125 h 643400"/>
                  <a:gd name="connsiteX1" fmla="*/ 63827 w 976524"/>
                  <a:gd name="connsiteY1" fmla="*/ 314950 h 643400"/>
                  <a:gd name="connsiteX2" fmla="*/ 362278 w 976524"/>
                  <a:gd name="connsiteY2" fmla="*/ 168901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02125 h 643400"/>
                  <a:gd name="connsiteX1" fmla="*/ 63827 w 976524"/>
                  <a:gd name="connsiteY1" fmla="*/ 314950 h 643400"/>
                  <a:gd name="connsiteX2" fmla="*/ 321003 w 976524"/>
                  <a:gd name="connsiteY2" fmla="*/ 165726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923365 w 976524"/>
                  <a:gd name="connsiteY5" fmla="*/ 76227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9536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524" h="663682">
                    <a:moveTo>
                      <a:pt x="12532" y="622407"/>
                    </a:moveTo>
                    <a:cubicBezTo>
                      <a:pt x="-14304" y="591081"/>
                      <a:pt x="1587" y="385767"/>
                      <a:pt x="63827" y="335232"/>
                    </a:cubicBezTo>
                    <a:cubicBezTo>
                      <a:pt x="117356" y="259324"/>
                      <a:pt x="197065" y="209451"/>
                      <a:pt x="321003" y="186008"/>
                    </a:cubicBezTo>
                    <a:cubicBezTo>
                      <a:pt x="292541" y="130816"/>
                      <a:pt x="392589" y="22598"/>
                      <a:pt x="470906" y="10427"/>
                    </a:cubicBezTo>
                    <a:cubicBezTo>
                      <a:pt x="549223" y="-20794"/>
                      <a:pt x="646010" y="25142"/>
                      <a:pt x="711528" y="55833"/>
                    </a:cubicBezTo>
                    <a:cubicBezTo>
                      <a:pt x="763654" y="70504"/>
                      <a:pt x="859321" y="77974"/>
                      <a:pt x="888440" y="60352"/>
                    </a:cubicBezTo>
                    <a:cubicBezTo>
                      <a:pt x="908034" y="77655"/>
                      <a:pt x="844309" y="114659"/>
                      <a:pt x="854492" y="124726"/>
                    </a:cubicBezTo>
                    <a:cubicBezTo>
                      <a:pt x="864675" y="134793"/>
                      <a:pt x="942865" y="104430"/>
                      <a:pt x="949536" y="120757"/>
                    </a:cubicBezTo>
                    <a:cubicBezTo>
                      <a:pt x="880007" y="286310"/>
                      <a:pt x="833836" y="222106"/>
                      <a:pt x="827841" y="257616"/>
                    </a:cubicBezTo>
                    <a:cubicBezTo>
                      <a:pt x="821846" y="293126"/>
                      <a:pt x="841690" y="262963"/>
                      <a:pt x="904041" y="333816"/>
                    </a:cubicBezTo>
                    <a:cubicBezTo>
                      <a:pt x="943464" y="408958"/>
                      <a:pt x="956638" y="425877"/>
                      <a:pt x="976524" y="663682"/>
                    </a:cubicBezTo>
                    <a:cubicBezTo>
                      <a:pt x="934059" y="550970"/>
                      <a:pt x="778053" y="501360"/>
                      <a:pt x="740780" y="389045"/>
                    </a:cubicBezTo>
                    <a:cubicBezTo>
                      <a:pt x="705081" y="386691"/>
                      <a:pt x="728294" y="459454"/>
                      <a:pt x="714702" y="493982"/>
                    </a:cubicBezTo>
                    <a:cubicBezTo>
                      <a:pt x="663010" y="471360"/>
                      <a:pt x="644431" y="373593"/>
                      <a:pt x="608429" y="373963"/>
                    </a:cubicBezTo>
                    <a:cubicBezTo>
                      <a:pt x="572427" y="374333"/>
                      <a:pt x="465248" y="518307"/>
                      <a:pt x="365337" y="496201"/>
                    </a:cubicBezTo>
                    <a:cubicBezTo>
                      <a:pt x="306701" y="515370"/>
                      <a:pt x="386922" y="451672"/>
                      <a:pt x="361390" y="412778"/>
                    </a:cubicBezTo>
                    <a:cubicBezTo>
                      <a:pt x="342208" y="437384"/>
                      <a:pt x="267178" y="493556"/>
                      <a:pt x="224845" y="523189"/>
                    </a:cubicBezTo>
                    <a:cubicBezTo>
                      <a:pt x="166702" y="558127"/>
                      <a:pt x="39368" y="653733"/>
                      <a:pt x="12532" y="622407"/>
                    </a:cubicBezTo>
                    <a:close/>
                  </a:path>
                </a:pathLst>
              </a:custGeom>
              <a:solidFill>
                <a:srgbClr val="654122"/>
              </a:solidFill>
              <a:ln>
                <a:noFill/>
              </a:ln>
              <a:effectLst>
                <a:outerShdw dist="88900" dir="6000000" sx="88000" sy="88000" algn="t" rotWithShape="0">
                  <a:srgbClr val="E1A4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72" name="Rectangle: Rounded Corners 43"/>
              <p:cNvSpPr/>
              <p:nvPr/>
            </p:nvSpPr>
            <p:spPr>
              <a:xfrm>
                <a:off x="3212878" y="1434006"/>
                <a:ext cx="307181" cy="93979"/>
              </a:xfrm>
              <a:custGeom>
                <a:avLst/>
                <a:gdLst>
                  <a:gd name="connsiteX0" fmla="*/ 0 w 304800"/>
                  <a:gd name="connsiteY0" fmla="*/ 17829 h 106973"/>
                  <a:gd name="connsiteX1" fmla="*/ 17829 w 304800"/>
                  <a:gd name="connsiteY1" fmla="*/ 0 h 106973"/>
                  <a:gd name="connsiteX2" fmla="*/ 286971 w 304800"/>
                  <a:gd name="connsiteY2" fmla="*/ 0 h 106973"/>
                  <a:gd name="connsiteX3" fmla="*/ 304800 w 304800"/>
                  <a:gd name="connsiteY3" fmla="*/ 17829 h 106973"/>
                  <a:gd name="connsiteX4" fmla="*/ 304800 w 304800"/>
                  <a:gd name="connsiteY4" fmla="*/ 89144 h 106973"/>
                  <a:gd name="connsiteX5" fmla="*/ 286971 w 304800"/>
                  <a:gd name="connsiteY5" fmla="*/ 106973 h 106973"/>
                  <a:gd name="connsiteX6" fmla="*/ 17829 w 304800"/>
                  <a:gd name="connsiteY6" fmla="*/ 106973 h 106973"/>
                  <a:gd name="connsiteX7" fmla="*/ 0 w 304800"/>
                  <a:gd name="connsiteY7" fmla="*/ 89144 h 106973"/>
                  <a:gd name="connsiteX8" fmla="*/ 0 w 304800"/>
                  <a:gd name="connsiteY8" fmla="*/ 17829 h 106973"/>
                  <a:gd name="connsiteX0" fmla="*/ 0 w 304800"/>
                  <a:gd name="connsiteY0" fmla="*/ 65454 h 154598"/>
                  <a:gd name="connsiteX1" fmla="*/ 17829 w 304800"/>
                  <a:gd name="connsiteY1" fmla="*/ 47625 h 154598"/>
                  <a:gd name="connsiteX2" fmla="*/ 140494 w 304800"/>
                  <a:gd name="connsiteY2" fmla="*/ 0 h 154598"/>
                  <a:gd name="connsiteX3" fmla="*/ 286971 w 304800"/>
                  <a:gd name="connsiteY3" fmla="*/ 47625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17829 w 304800"/>
                  <a:gd name="connsiteY1" fmla="*/ 47625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86971 w 323850"/>
                  <a:gd name="connsiteY6" fmla="*/ 1545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51252 w 323850"/>
                  <a:gd name="connsiteY6" fmla="*/ 783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37740"/>
                  <a:gd name="connsiteX1" fmla="*/ 32117 w 323850"/>
                  <a:gd name="connsiteY1" fmla="*/ 19050 h 137740"/>
                  <a:gd name="connsiteX2" fmla="*/ 140494 w 323850"/>
                  <a:gd name="connsiteY2" fmla="*/ 0 h 137740"/>
                  <a:gd name="connsiteX3" fmla="*/ 248871 w 323850"/>
                  <a:gd name="connsiteY3" fmla="*/ 14288 h 137740"/>
                  <a:gd name="connsiteX4" fmla="*/ 304800 w 323850"/>
                  <a:gd name="connsiteY4" fmla="*/ 65454 h 137740"/>
                  <a:gd name="connsiteX5" fmla="*/ 323850 w 323850"/>
                  <a:gd name="connsiteY5" fmla="*/ 77238 h 137740"/>
                  <a:gd name="connsiteX6" fmla="*/ 251252 w 323850"/>
                  <a:gd name="connsiteY6" fmla="*/ 78398 h 137740"/>
                  <a:gd name="connsiteX7" fmla="*/ 70216 w 323850"/>
                  <a:gd name="connsiteY7" fmla="*/ 78398 h 137740"/>
                  <a:gd name="connsiteX8" fmla="*/ 0 w 323850"/>
                  <a:gd name="connsiteY8" fmla="*/ 136769 h 137740"/>
                  <a:gd name="connsiteX9" fmla="*/ 0 w 323850"/>
                  <a:gd name="connsiteY9" fmla="*/ 65454 h 137740"/>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0216 w 323850"/>
                  <a:gd name="connsiteY7" fmla="*/ 78398 h 81936"/>
                  <a:gd name="connsiteX8" fmla="*/ 0 w 323850"/>
                  <a:gd name="connsiteY8" fmla="*/ 65454 h 81936"/>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4978 w 323850"/>
                  <a:gd name="connsiteY7" fmla="*/ 71254 h 81936"/>
                  <a:gd name="connsiteX8" fmla="*/ 0 w 323850"/>
                  <a:gd name="connsiteY8" fmla="*/ 65454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07181"/>
                  <a:gd name="connsiteY0" fmla="*/ 77360 h 93979"/>
                  <a:gd name="connsiteX1" fmla="*/ 27354 w 307181"/>
                  <a:gd name="connsiteY1" fmla="*/ 19050 h 93979"/>
                  <a:gd name="connsiteX2" fmla="*/ 135731 w 307181"/>
                  <a:gd name="connsiteY2" fmla="*/ 0 h 93979"/>
                  <a:gd name="connsiteX3" fmla="*/ 244108 w 307181"/>
                  <a:gd name="connsiteY3" fmla="*/ 14288 h 93979"/>
                  <a:gd name="connsiteX4" fmla="*/ 300037 w 307181"/>
                  <a:gd name="connsiteY4" fmla="*/ 65454 h 93979"/>
                  <a:gd name="connsiteX5" fmla="*/ 307181 w 307181"/>
                  <a:gd name="connsiteY5" fmla="*/ 91526 h 93979"/>
                  <a:gd name="connsiteX6" fmla="*/ 246489 w 307181"/>
                  <a:gd name="connsiteY6" fmla="*/ 78398 h 93979"/>
                  <a:gd name="connsiteX7" fmla="*/ 70215 w 307181"/>
                  <a:gd name="connsiteY7" fmla="*/ 71254 h 93979"/>
                  <a:gd name="connsiteX8" fmla="*/ 0 w 307181"/>
                  <a:gd name="connsiteY8" fmla="*/ 77360 h 9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81" h="93979">
                    <a:moveTo>
                      <a:pt x="0" y="77360"/>
                    </a:moveTo>
                    <a:cubicBezTo>
                      <a:pt x="0" y="67513"/>
                      <a:pt x="17507" y="19050"/>
                      <a:pt x="27354" y="19050"/>
                    </a:cubicBezTo>
                    <a:cubicBezTo>
                      <a:pt x="73005" y="3968"/>
                      <a:pt x="92461" y="794"/>
                      <a:pt x="135731" y="0"/>
                    </a:cubicBezTo>
                    <a:cubicBezTo>
                      <a:pt x="182175" y="794"/>
                      <a:pt x="197664" y="6350"/>
                      <a:pt x="244108" y="14288"/>
                    </a:cubicBezTo>
                    <a:cubicBezTo>
                      <a:pt x="253955" y="14288"/>
                      <a:pt x="300037" y="55607"/>
                      <a:pt x="300037" y="65454"/>
                    </a:cubicBezTo>
                    <a:lnTo>
                      <a:pt x="307181" y="91526"/>
                    </a:lnTo>
                    <a:cubicBezTo>
                      <a:pt x="307181" y="101373"/>
                      <a:pt x="256336" y="78398"/>
                      <a:pt x="246489" y="78398"/>
                    </a:cubicBezTo>
                    <a:cubicBezTo>
                      <a:pt x="187731" y="68873"/>
                      <a:pt x="128973" y="73635"/>
                      <a:pt x="70215" y="71254"/>
                    </a:cubicBezTo>
                    <a:cubicBezTo>
                      <a:pt x="28340" y="69097"/>
                      <a:pt x="6350" y="87251"/>
                      <a:pt x="0" y="77360"/>
                    </a:cubicBezTo>
                    <a:close/>
                  </a:path>
                </a:pathLst>
              </a:custGeom>
              <a:solidFill>
                <a:srgbClr val="CE463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54" name="Group 53"/>
            <p:cNvGrpSpPr/>
            <p:nvPr/>
          </p:nvGrpSpPr>
          <p:grpSpPr>
            <a:xfrm>
              <a:off x="3427565" y="2373463"/>
              <a:ext cx="416375" cy="208724"/>
              <a:chOff x="3435703" y="2355081"/>
              <a:chExt cx="416375" cy="208724"/>
            </a:xfrm>
          </p:grpSpPr>
          <p:grpSp>
            <p:nvGrpSpPr>
              <p:cNvPr id="57" name="Group 56"/>
              <p:cNvGrpSpPr/>
              <p:nvPr/>
            </p:nvGrpSpPr>
            <p:grpSpPr>
              <a:xfrm>
                <a:off x="3435703" y="2355081"/>
                <a:ext cx="131553" cy="206158"/>
                <a:chOff x="3678904" y="3206834"/>
                <a:chExt cx="131553" cy="206158"/>
              </a:xfrm>
            </p:grpSpPr>
            <p:sp>
              <p:nvSpPr>
                <p:cNvPr id="65" name="Freeform: Shape 64"/>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cap="flat">
                  <a:solidFill>
                    <a:schemeClr val="tx1"/>
                  </a:solidFill>
                  <a:prstDash val="solid"/>
                  <a:miter lim="800000"/>
                  <a:headEnd type="arrow" w="sm"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66" name="Oval 65"/>
                <p:cNvSpPr/>
                <p:nvPr/>
              </p:nvSpPr>
              <p:spPr>
                <a:xfrm rot="19031771">
                  <a:off x="3692703" y="3248015"/>
                  <a:ext cx="117754" cy="16497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67" name="Group 66"/>
                <p:cNvGrpSpPr/>
                <p:nvPr/>
              </p:nvGrpSpPr>
              <p:grpSpPr>
                <a:xfrm>
                  <a:off x="3743032" y="3302798"/>
                  <a:ext cx="62115" cy="62769"/>
                  <a:chOff x="3444070" y="3278683"/>
                  <a:chExt cx="62115" cy="62769"/>
                </a:xfrm>
              </p:grpSpPr>
              <p:sp>
                <p:nvSpPr>
                  <p:cNvPr id="68" name="Oval 67"/>
                  <p:cNvSpPr/>
                  <p:nvPr/>
                </p:nvSpPr>
                <p:spPr>
                  <a:xfrm>
                    <a:off x="3444070" y="3278683"/>
                    <a:ext cx="62115"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69" name="Oval 68"/>
                  <p:cNvSpPr/>
                  <p:nvPr/>
                </p:nvSpPr>
                <p:spPr>
                  <a:xfrm>
                    <a:off x="3451176" y="32886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70" name="Oval 69"/>
                  <p:cNvSpPr/>
                  <p:nvPr/>
                </p:nvSpPr>
                <p:spPr>
                  <a:xfrm>
                    <a:off x="3478120" y="3313925"/>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grpSp>
            <p:nvGrpSpPr>
              <p:cNvPr id="58" name="Group 57"/>
              <p:cNvGrpSpPr/>
              <p:nvPr/>
            </p:nvGrpSpPr>
            <p:grpSpPr>
              <a:xfrm flipH="1">
                <a:off x="3720525" y="2357647"/>
                <a:ext cx="131553" cy="206158"/>
                <a:chOff x="3678904" y="3206834"/>
                <a:chExt cx="131553" cy="206158"/>
              </a:xfrm>
            </p:grpSpPr>
            <p:sp>
              <p:nvSpPr>
                <p:cNvPr id="59" name="Freeform: Shape 58"/>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cap="flat">
                  <a:solidFill>
                    <a:schemeClr val="tx1"/>
                  </a:solidFill>
                  <a:prstDash val="solid"/>
                  <a:miter lim="800000"/>
                  <a:headEnd type="arrow" w="sm"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60" name="Oval 59"/>
                <p:cNvSpPr/>
                <p:nvPr/>
              </p:nvSpPr>
              <p:spPr>
                <a:xfrm rot="19031771">
                  <a:off x="3692703" y="3248015"/>
                  <a:ext cx="117754" cy="16497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61" name="Group 60"/>
                <p:cNvGrpSpPr/>
                <p:nvPr/>
              </p:nvGrpSpPr>
              <p:grpSpPr>
                <a:xfrm>
                  <a:off x="3717778" y="3302082"/>
                  <a:ext cx="62115" cy="62769"/>
                  <a:chOff x="3418816" y="3277967"/>
                  <a:chExt cx="62115" cy="62769"/>
                </a:xfrm>
              </p:grpSpPr>
              <p:sp>
                <p:nvSpPr>
                  <p:cNvPr id="62" name="Oval 61"/>
                  <p:cNvSpPr/>
                  <p:nvPr/>
                </p:nvSpPr>
                <p:spPr>
                  <a:xfrm>
                    <a:off x="3418816" y="3277967"/>
                    <a:ext cx="62115"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63" name="Oval 62"/>
                  <p:cNvSpPr/>
                  <p:nvPr/>
                </p:nvSpPr>
                <p:spPr>
                  <a:xfrm>
                    <a:off x="3423190" y="3288354"/>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64" name="Oval 63"/>
                  <p:cNvSpPr/>
                  <p:nvPr/>
                </p:nvSpPr>
                <p:spPr>
                  <a:xfrm>
                    <a:off x="3451445" y="331318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grpSp>
        <p:pic>
          <p:nvPicPr>
            <p:cNvPr id="55" name="Picture 54"/>
            <p:cNvPicPr>
              <a:picLocks noChangeAspect="1"/>
            </p:cNvPicPr>
            <p:nvPr/>
          </p:nvPicPr>
          <p:blipFill>
            <a:blip r:embed="rId8"/>
            <a:stretch>
              <a:fillRect/>
            </a:stretch>
          </p:blipFill>
          <p:spPr>
            <a:xfrm rot="20463960">
              <a:off x="3380701" y="2333611"/>
              <a:ext cx="77928" cy="47623"/>
            </a:xfrm>
            <a:prstGeom prst="rect">
              <a:avLst/>
            </a:prstGeom>
          </p:spPr>
        </p:pic>
        <p:pic>
          <p:nvPicPr>
            <p:cNvPr id="56" name="Picture 55"/>
            <p:cNvPicPr>
              <a:picLocks noChangeAspect="1"/>
            </p:cNvPicPr>
            <p:nvPr/>
          </p:nvPicPr>
          <p:blipFill>
            <a:blip r:embed="rId8"/>
            <a:stretch>
              <a:fillRect/>
            </a:stretch>
          </p:blipFill>
          <p:spPr>
            <a:xfrm rot="1136040" flipH="1">
              <a:off x="3809805" y="2333610"/>
              <a:ext cx="77928" cy="47623"/>
            </a:xfrm>
            <a:prstGeom prst="rect">
              <a:avLst/>
            </a:prstGeom>
          </p:spPr>
        </p:pic>
      </p:grpSp>
      <p:grpSp>
        <p:nvGrpSpPr>
          <p:cNvPr id="116" name="Blk Girl"/>
          <p:cNvGrpSpPr/>
          <p:nvPr/>
        </p:nvGrpSpPr>
        <p:grpSpPr>
          <a:xfrm>
            <a:off x="2605790" y="2092073"/>
            <a:ext cx="1106736" cy="1555176"/>
            <a:chOff x="3475210" y="3772177"/>
            <a:chExt cx="1475648" cy="2073568"/>
          </a:xfrm>
        </p:grpSpPr>
        <p:grpSp>
          <p:nvGrpSpPr>
            <p:cNvPr id="117" name="Group 116"/>
            <p:cNvGrpSpPr/>
            <p:nvPr/>
          </p:nvGrpSpPr>
          <p:grpSpPr>
            <a:xfrm>
              <a:off x="3814559" y="5081679"/>
              <a:ext cx="861710" cy="444635"/>
              <a:chOff x="6783868" y="4995224"/>
              <a:chExt cx="861710" cy="444635"/>
            </a:xfrm>
            <a:solidFill>
              <a:srgbClr val="97663B"/>
            </a:solidFill>
          </p:grpSpPr>
          <p:sp>
            <p:nvSpPr>
              <p:cNvPr id="161" name="Freeform: Shape 160"/>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62" name="Freeform: Shape 161"/>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118" name="Group 117"/>
            <p:cNvGrpSpPr/>
            <p:nvPr/>
          </p:nvGrpSpPr>
          <p:grpSpPr>
            <a:xfrm>
              <a:off x="3964188" y="5564429"/>
              <a:ext cx="570707" cy="281316"/>
              <a:chOff x="8321137" y="5334839"/>
              <a:chExt cx="570707" cy="281316"/>
            </a:xfrm>
          </p:grpSpPr>
          <p:sp>
            <p:nvSpPr>
              <p:cNvPr id="157" name="Rectangle 19"/>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58" name="Rectangle 19"/>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59" name="Rectangle 19"/>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60" name="Rectangle 19"/>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119" name="Rectangle 44"/>
            <p:cNvSpPr/>
            <p:nvPr/>
          </p:nvSpPr>
          <p:spPr>
            <a:xfrm>
              <a:off x="3968966" y="53348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120" name="Group 119"/>
            <p:cNvGrpSpPr/>
            <p:nvPr/>
          </p:nvGrpSpPr>
          <p:grpSpPr>
            <a:xfrm>
              <a:off x="3908705" y="4879738"/>
              <a:ext cx="709613" cy="522520"/>
              <a:chOff x="1916909" y="3505263"/>
              <a:chExt cx="709613" cy="522520"/>
            </a:xfrm>
          </p:grpSpPr>
          <p:sp>
            <p:nvSpPr>
              <p:cNvPr id="152"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53" name="Freeform: Shape 152"/>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54"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55" name="Freeform: Shape 154"/>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56" name="Freeform: Shape 155"/>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121" name="Group 120"/>
            <p:cNvGrpSpPr/>
            <p:nvPr/>
          </p:nvGrpSpPr>
          <p:grpSpPr>
            <a:xfrm>
              <a:off x="3669309" y="4074392"/>
              <a:ext cx="1167175" cy="851629"/>
              <a:chOff x="7389463" y="2893265"/>
              <a:chExt cx="1167175" cy="851629"/>
            </a:xfrm>
          </p:grpSpPr>
          <p:sp>
            <p:nvSpPr>
              <p:cNvPr id="149" name="Oval 36"/>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50" name="Oval 36"/>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51" name="Oval 33"/>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a:noFill/>
              </a:ln>
              <a:effectLst>
                <a:outerShdw blurRad="25400" dist="25400" dir="5400000" algn="t" rotWithShape="0">
                  <a:srgbClr val="7E502C"/>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122" name="Group 121"/>
            <p:cNvGrpSpPr/>
            <p:nvPr/>
          </p:nvGrpSpPr>
          <p:grpSpPr>
            <a:xfrm>
              <a:off x="4194245" y="4632314"/>
              <a:ext cx="117302" cy="190794"/>
              <a:chOff x="5382449" y="4491694"/>
              <a:chExt cx="117302" cy="190794"/>
            </a:xfrm>
          </p:grpSpPr>
          <p:sp>
            <p:nvSpPr>
              <p:cNvPr id="147" name="Teardrop 146"/>
              <p:cNvSpPr/>
              <p:nvPr/>
            </p:nvSpPr>
            <p:spPr>
              <a:xfrm rot="16200000">
                <a:off x="5432641" y="4498133"/>
                <a:ext cx="58597" cy="45719"/>
              </a:xfrm>
              <a:prstGeom prst="teardrop">
                <a:avLst/>
              </a:prstGeom>
              <a:solidFill>
                <a:srgbClr val="825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48" name="Moon 147"/>
              <p:cNvSpPr/>
              <p:nvPr/>
            </p:nvSpPr>
            <p:spPr>
              <a:xfrm rot="16200000">
                <a:off x="5398451" y="4581189"/>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nvGrpSpPr>
            <p:cNvPr id="123" name="Group 122"/>
            <p:cNvGrpSpPr/>
            <p:nvPr/>
          </p:nvGrpSpPr>
          <p:grpSpPr>
            <a:xfrm>
              <a:off x="3475210" y="3772177"/>
              <a:ext cx="1475648" cy="762929"/>
              <a:chOff x="2879441" y="2846400"/>
              <a:chExt cx="1263913" cy="567773"/>
            </a:xfrm>
          </p:grpSpPr>
          <p:grpSp>
            <p:nvGrpSpPr>
              <p:cNvPr id="140" name="Group 139"/>
              <p:cNvGrpSpPr/>
              <p:nvPr/>
            </p:nvGrpSpPr>
            <p:grpSpPr>
              <a:xfrm>
                <a:off x="2879441" y="2883574"/>
                <a:ext cx="311272" cy="311760"/>
                <a:chOff x="2543848" y="3369652"/>
                <a:chExt cx="311272" cy="311760"/>
              </a:xfrm>
            </p:grpSpPr>
            <p:sp>
              <p:nvSpPr>
                <p:cNvPr id="145" name="Cloud 144"/>
                <p:cNvSpPr/>
                <p:nvPr/>
              </p:nvSpPr>
              <p:spPr>
                <a:xfrm>
                  <a:off x="2543848" y="3369652"/>
                  <a:ext cx="277312" cy="301840"/>
                </a:xfrm>
                <a:prstGeom prst="cloud">
                  <a:avLst/>
                </a:prstGeom>
                <a:solidFill>
                  <a:srgbClr val="472A1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46" name="Freeform: Shape 145"/>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141" name="Group 140"/>
              <p:cNvGrpSpPr/>
              <p:nvPr/>
            </p:nvGrpSpPr>
            <p:grpSpPr>
              <a:xfrm flipH="1">
                <a:off x="3832082" y="2846400"/>
                <a:ext cx="311272" cy="311760"/>
                <a:chOff x="2543848" y="3369652"/>
                <a:chExt cx="311272" cy="311760"/>
              </a:xfrm>
            </p:grpSpPr>
            <p:sp>
              <p:nvSpPr>
                <p:cNvPr id="143" name="Cloud 142"/>
                <p:cNvSpPr/>
                <p:nvPr/>
              </p:nvSpPr>
              <p:spPr>
                <a:xfrm>
                  <a:off x="2543848" y="3369652"/>
                  <a:ext cx="277312" cy="301840"/>
                </a:xfrm>
                <a:prstGeom prst="cloud">
                  <a:avLst/>
                </a:prstGeom>
                <a:solidFill>
                  <a:srgbClr val="472A1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44" name="Freeform: Shape 143"/>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142" name="Freeform: Shape 141"/>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a:noFill/>
              </a:ln>
              <a:effectLst>
                <a:outerShdw dist="23000" dir="5400000" rotWithShape="0">
                  <a:srgbClr val="7E502E"/>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124" name="Group 123"/>
            <p:cNvGrpSpPr/>
            <p:nvPr/>
          </p:nvGrpSpPr>
          <p:grpSpPr>
            <a:xfrm>
              <a:off x="4076886" y="4359789"/>
              <a:ext cx="131553" cy="206158"/>
              <a:chOff x="3678904" y="3206834"/>
              <a:chExt cx="131553" cy="206158"/>
            </a:xfrm>
          </p:grpSpPr>
          <p:sp>
            <p:nvSpPr>
              <p:cNvPr id="134" name="Freeform: Shape 133"/>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cap="flat">
                <a:solidFill>
                  <a:schemeClr val="tx1"/>
                </a:solidFill>
                <a:prstDash val="solid"/>
                <a:miter lim="800000"/>
                <a:headEnd type="arrow" w="sm"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35" name="Oval 134"/>
              <p:cNvSpPr/>
              <p:nvPr/>
            </p:nvSpPr>
            <p:spPr>
              <a:xfrm rot="19031771">
                <a:off x="3692703" y="3248015"/>
                <a:ext cx="117754" cy="16497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136" name="Group 135"/>
              <p:cNvGrpSpPr/>
              <p:nvPr/>
            </p:nvGrpSpPr>
            <p:grpSpPr>
              <a:xfrm>
                <a:off x="3743032" y="3302798"/>
                <a:ext cx="62115" cy="62769"/>
                <a:chOff x="3444070" y="3278683"/>
                <a:chExt cx="62115" cy="62769"/>
              </a:xfrm>
            </p:grpSpPr>
            <p:sp>
              <p:nvSpPr>
                <p:cNvPr id="137" name="Oval 136"/>
                <p:cNvSpPr/>
                <p:nvPr/>
              </p:nvSpPr>
              <p:spPr>
                <a:xfrm>
                  <a:off x="3444070" y="3278683"/>
                  <a:ext cx="62115"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38" name="Oval 137"/>
                <p:cNvSpPr/>
                <p:nvPr/>
              </p:nvSpPr>
              <p:spPr>
                <a:xfrm>
                  <a:off x="3451176" y="32886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39" name="Oval 138"/>
                <p:cNvSpPr/>
                <p:nvPr/>
              </p:nvSpPr>
              <p:spPr>
                <a:xfrm>
                  <a:off x="3478120" y="3313925"/>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grpSp>
          <p:nvGrpSpPr>
            <p:cNvPr id="125" name="Group 124"/>
            <p:cNvGrpSpPr/>
            <p:nvPr/>
          </p:nvGrpSpPr>
          <p:grpSpPr>
            <a:xfrm>
              <a:off x="4361708" y="4362355"/>
              <a:ext cx="131553" cy="206158"/>
              <a:chOff x="4361708" y="4362355"/>
              <a:chExt cx="131553" cy="206158"/>
            </a:xfrm>
          </p:grpSpPr>
          <p:sp>
            <p:nvSpPr>
              <p:cNvPr id="128" name="Freeform: Shape 127"/>
              <p:cNvSpPr/>
              <p:nvPr/>
            </p:nvSpPr>
            <p:spPr>
              <a:xfrm rot="931195" flipH="1">
                <a:off x="4447542" y="4362355"/>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cap="flat">
                <a:solidFill>
                  <a:schemeClr val="tx1"/>
                </a:solidFill>
                <a:prstDash val="solid"/>
                <a:miter lim="800000"/>
                <a:headEnd type="arrow" w="sm"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129" name="Oval 128"/>
              <p:cNvSpPr/>
              <p:nvPr/>
            </p:nvSpPr>
            <p:spPr>
              <a:xfrm rot="2568229" flipH="1">
                <a:off x="4361708" y="4403536"/>
                <a:ext cx="117754" cy="16497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130" name="Group 129"/>
              <p:cNvGrpSpPr/>
              <p:nvPr/>
            </p:nvGrpSpPr>
            <p:grpSpPr>
              <a:xfrm flipH="1">
                <a:off x="4405114" y="4463081"/>
                <a:ext cx="62115" cy="62769"/>
                <a:chOff x="3405974" y="3283445"/>
                <a:chExt cx="62115" cy="62769"/>
              </a:xfrm>
            </p:grpSpPr>
            <p:sp>
              <p:nvSpPr>
                <p:cNvPr id="131" name="Oval 130"/>
                <p:cNvSpPr/>
                <p:nvPr/>
              </p:nvSpPr>
              <p:spPr>
                <a:xfrm>
                  <a:off x="3405974" y="3283445"/>
                  <a:ext cx="62115"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32" name="Oval 131"/>
                <p:cNvSpPr/>
                <p:nvPr/>
              </p:nvSpPr>
              <p:spPr>
                <a:xfrm>
                  <a:off x="3413080" y="3293439"/>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133" name="Oval 132"/>
                <p:cNvSpPr/>
                <p:nvPr/>
              </p:nvSpPr>
              <p:spPr>
                <a:xfrm>
                  <a:off x="3440024" y="3318687"/>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pic>
          <p:nvPicPr>
            <p:cNvPr id="126" name="Picture 125"/>
            <p:cNvPicPr>
              <a:picLocks noChangeAspect="1"/>
            </p:cNvPicPr>
            <p:nvPr/>
          </p:nvPicPr>
          <p:blipFill>
            <a:blip r:embed="rId8"/>
            <a:stretch>
              <a:fillRect/>
            </a:stretch>
          </p:blipFill>
          <p:spPr>
            <a:xfrm rot="20463960">
              <a:off x="4030022" y="4319937"/>
              <a:ext cx="77928" cy="47623"/>
            </a:xfrm>
            <a:prstGeom prst="rect">
              <a:avLst/>
            </a:prstGeom>
          </p:spPr>
        </p:pic>
        <p:pic>
          <p:nvPicPr>
            <p:cNvPr id="127" name="Picture 126"/>
            <p:cNvPicPr>
              <a:picLocks noChangeAspect="1"/>
            </p:cNvPicPr>
            <p:nvPr/>
          </p:nvPicPr>
          <p:blipFill>
            <a:blip r:embed="rId8"/>
            <a:stretch>
              <a:fillRect/>
            </a:stretch>
          </p:blipFill>
          <p:spPr>
            <a:xfrm rot="1136040" flipH="1">
              <a:off x="4459126" y="4319936"/>
              <a:ext cx="77928" cy="47623"/>
            </a:xfrm>
            <a:prstGeom prst="rect">
              <a:avLst/>
            </a:prstGeom>
          </p:spPr>
        </p:pic>
      </p:grpSp>
      <p:grpSp>
        <p:nvGrpSpPr>
          <p:cNvPr id="336" name="Bol Boy"/>
          <p:cNvGrpSpPr/>
          <p:nvPr/>
        </p:nvGrpSpPr>
        <p:grpSpPr>
          <a:xfrm>
            <a:off x="8167171" y="2658931"/>
            <a:ext cx="875381" cy="1498096"/>
            <a:chOff x="4174222" y="3935068"/>
            <a:chExt cx="1167175" cy="1997461"/>
          </a:xfrm>
        </p:grpSpPr>
        <p:sp>
          <p:nvSpPr>
            <p:cNvPr id="337" name="Rectangle 19"/>
            <p:cNvSpPr/>
            <p:nvPr/>
          </p:nvSpPr>
          <p:spPr>
            <a:xfrm>
              <a:off x="4583735" y="56512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38" name="Rectangle 19"/>
            <p:cNvSpPr/>
            <p:nvPr/>
          </p:nvSpPr>
          <p:spPr>
            <a:xfrm flipH="1">
              <a:off x="4853503" y="5651213"/>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39" name="Rectangle 17"/>
            <p:cNvSpPr/>
            <p:nvPr/>
          </p:nvSpPr>
          <p:spPr>
            <a:xfrm>
              <a:off x="4564213" y="5458554"/>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40" name="Rectangle 19"/>
            <p:cNvSpPr/>
            <p:nvPr/>
          </p:nvSpPr>
          <p:spPr>
            <a:xfrm flipH="1">
              <a:off x="4515900"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41" name="Rectangle 19"/>
            <p:cNvSpPr/>
            <p:nvPr/>
          </p:nvSpPr>
          <p:spPr>
            <a:xfrm>
              <a:off x="4855027"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42" name="Freeform: Shape 341"/>
            <p:cNvSpPr/>
            <p:nvPr/>
          </p:nvSpPr>
          <p:spPr>
            <a:xfrm>
              <a:off x="4351783" y="5171761"/>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43" name="Freeform: Shape 342"/>
            <p:cNvSpPr/>
            <p:nvPr/>
          </p:nvSpPr>
          <p:spPr>
            <a:xfrm flipH="1">
              <a:off x="4994377" y="5163802"/>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344" name="Group 343"/>
            <p:cNvGrpSpPr/>
            <p:nvPr/>
          </p:nvGrpSpPr>
          <p:grpSpPr>
            <a:xfrm>
              <a:off x="4438887" y="4959873"/>
              <a:ext cx="709613" cy="522520"/>
              <a:chOff x="1916909" y="3505263"/>
              <a:chExt cx="709613" cy="522520"/>
            </a:xfrm>
          </p:grpSpPr>
          <p:sp>
            <p:nvSpPr>
              <p:cNvPr id="363"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64" name="Freeform: Shape 363"/>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65"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66" name="Freeform: Shape 365"/>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67" name="Freeform: Shape 366"/>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345" name="Group 344"/>
            <p:cNvGrpSpPr/>
            <p:nvPr/>
          </p:nvGrpSpPr>
          <p:grpSpPr>
            <a:xfrm>
              <a:off x="4174222" y="4137137"/>
              <a:ext cx="1167175" cy="851629"/>
              <a:chOff x="8622854" y="2811790"/>
              <a:chExt cx="1167175" cy="851629"/>
            </a:xfrm>
          </p:grpSpPr>
          <p:sp>
            <p:nvSpPr>
              <p:cNvPr id="360" name="Oval 36"/>
              <p:cNvSpPr/>
              <p:nvPr/>
            </p:nvSpPr>
            <p:spPr>
              <a:xfrm>
                <a:off x="8622854" y="32550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61" name="Oval 36"/>
              <p:cNvSpPr/>
              <p:nvPr/>
            </p:nvSpPr>
            <p:spPr>
              <a:xfrm flipH="1">
                <a:off x="9619522" y="32362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362" name="Oval 33"/>
              <p:cNvSpPr/>
              <p:nvPr/>
            </p:nvSpPr>
            <p:spPr>
              <a:xfrm>
                <a:off x="8703886" y="28117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E0AB79"/>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346" name="Teardrop 345"/>
            <p:cNvSpPr/>
            <p:nvPr/>
          </p:nvSpPr>
          <p:spPr>
            <a:xfrm rot="16200000">
              <a:off x="4733694" y="4649215"/>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47" name="Moon 346"/>
            <p:cNvSpPr/>
            <p:nvPr/>
          </p:nvSpPr>
          <p:spPr>
            <a:xfrm rot="16200000">
              <a:off x="4699504" y="4732271"/>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348" name="Group 347"/>
            <p:cNvGrpSpPr/>
            <p:nvPr/>
          </p:nvGrpSpPr>
          <p:grpSpPr>
            <a:xfrm>
              <a:off x="4544513" y="4415799"/>
              <a:ext cx="455745" cy="187081"/>
              <a:chOff x="7261929" y="1088663"/>
              <a:chExt cx="455745" cy="187081"/>
            </a:xfrm>
          </p:grpSpPr>
          <p:sp>
            <p:nvSpPr>
              <p:cNvPr id="350" name="Oval 349"/>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51" name="Oval 350"/>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52" name="Oval 351"/>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53" name="Oval 352"/>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354" name="Picture 353"/>
              <p:cNvPicPr>
                <a:picLocks noChangeAspect="1"/>
              </p:cNvPicPr>
              <p:nvPr/>
            </p:nvPicPr>
            <p:blipFill>
              <a:blip r:embed="rId8"/>
              <a:stretch>
                <a:fillRect/>
              </a:stretch>
            </p:blipFill>
            <p:spPr>
              <a:xfrm rot="20463960">
                <a:off x="7261929" y="1088663"/>
                <a:ext cx="77928" cy="47623"/>
              </a:xfrm>
              <a:prstGeom prst="rect">
                <a:avLst/>
              </a:prstGeom>
            </p:spPr>
          </p:pic>
          <p:sp>
            <p:nvSpPr>
              <p:cNvPr id="355" name="Oval 354"/>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56" name="Oval 355"/>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57" name="Oval 356"/>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358" name="Oval 357"/>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359" name="Picture 358"/>
              <p:cNvPicPr>
                <a:picLocks noChangeAspect="1"/>
              </p:cNvPicPr>
              <p:nvPr/>
            </p:nvPicPr>
            <p:blipFill>
              <a:blip r:embed="rId8"/>
              <a:stretch>
                <a:fillRect/>
              </a:stretch>
            </p:blipFill>
            <p:spPr>
              <a:xfrm rot="1136040" flipH="1">
                <a:off x="7639746" y="1091760"/>
                <a:ext cx="77928" cy="47623"/>
              </a:xfrm>
              <a:prstGeom prst="rect">
                <a:avLst/>
              </a:prstGeom>
            </p:spPr>
          </p:pic>
        </p:grpSp>
        <p:sp>
          <p:nvSpPr>
            <p:cNvPr id="349" name="Oval 1"/>
            <p:cNvSpPr/>
            <p:nvPr/>
          </p:nvSpPr>
          <p:spPr>
            <a:xfrm>
              <a:off x="4219919" y="3935068"/>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FFFFC1"/>
            </a:solidFill>
            <a:ln>
              <a:noFill/>
            </a:ln>
            <a:effectLst>
              <a:outerShdw dist="38100" dir="4200000" sx="96000" sy="96000" algn="t" rotWithShape="0">
                <a:srgbClr val="DA9E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897" name="Group 896">
            <a:extLst>
              <a:ext uri="{FF2B5EF4-FFF2-40B4-BE49-F238E27FC236}">
                <a16:creationId xmlns:a16="http://schemas.microsoft.com/office/drawing/2014/main" id="{BF965D33-5738-4525-BC11-A848DC0FB694}"/>
              </a:ext>
            </a:extLst>
          </p:cNvPr>
          <p:cNvGrpSpPr/>
          <p:nvPr/>
        </p:nvGrpSpPr>
        <p:grpSpPr>
          <a:xfrm>
            <a:off x="8283325" y="3493208"/>
            <a:ext cx="685136" cy="497761"/>
            <a:chOff x="4553043" y="5172030"/>
            <a:chExt cx="973021" cy="750201"/>
          </a:xfrm>
        </p:grpSpPr>
        <p:pic>
          <p:nvPicPr>
            <p:cNvPr id="375" name="Picture 374">
              <a:extLst>
                <a:ext uri="{FF2B5EF4-FFF2-40B4-BE49-F238E27FC236}">
                  <a16:creationId xmlns:a16="http://schemas.microsoft.com/office/drawing/2014/main" id="{4F48F957-3479-404C-8862-E1496E54037E}"/>
                </a:ext>
              </a:extLst>
            </p:cNvPr>
            <p:cNvPicPr>
              <a:picLocks noChangeAspect="1"/>
            </p:cNvPicPr>
            <p:nvPr/>
          </p:nvPicPr>
          <p:blipFill>
            <a:blip r:embed="rId9"/>
            <a:stretch>
              <a:fillRect/>
            </a:stretch>
          </p:blipFill>
          <p:spPr>
            <a:xfrm>
              <a:off x="4557668" y="5504851"/>
              <a:ext cx="968396" cy="417380"/>
            </a:xfrm>
            <a:prstGeom prst="rect">
              <a:avLst/>
            </a:prstGeom>
          </p:spPr>
        </p:pic>
        <p:pic>
          <p:nvPicPr>
            <p:cNvPr id="379" name="Picture 378" descr="A close up of a sign&#10;&#10;Description generated with high confidence">
              <a:extLst>
                <a:ext uri="{FF2B5EF4-FFF2-40B4-BE49-F238E27FC236}">
                  <a16:creationId xmlns:a16="http://schemas.microsoft.com/office/drawing/2014/main" id="{C4082730-D824-4CE5-8F3A-8D17C86F4E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43152">
              <a:off x="5029564" y="5172030"/>
              <a:ext cx="232608" cy="468196"/>
            </a:xfrm>
            <a:prstGeom prst="rect">
              <a:avLst/>
            </a:prstGeom>
          </p:spPr>
        </p:pic>
        <p:pic>
          <p:nvPicPr>
            <p:cNvPr id="380" name="Picture 379">
              <a:extLst>
                <a:ext uri="{FF2B5EF4-FFF2-40B4-BE49-F238E27FC236}">
                  <a16:creationId xmlns:a16="http://schemas.microsoft.com/office/drawing/2014/main" id="{7C95E9B8-3A73-4373-A2B1-BAD78DB3428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170" b="98830" l="9816" r="93252">
                          <a14:foregroundMark x1="13497" y1="14035" x2="71779" y2="20468"/>
                          <a14:foregroundMark x1="82822" y1="11696" x2="93252" y2="49123"/>
                          <a14:foregroundMark x1="93252" y1="49123" x2="87117" y2="95906"/>
                          <a14:foregroundMark x1="14110" y1="8187" x2="25767" y2="89474"/>
                          <a14:foregroundMark x1="31902" y1="10526" x2="90184" y2="19883"/>
                          <a14:foregroundMark x1="88344" y1="7602" x2="55215" y2="1754"/>
                          <a14:foregroundMark x1="8589" y1="3509" x2="11656" y2="44444"/>
                          <a14:foregroundMark x1="11656" y1="44444" x2="34356" y2="98830"/>
                        </a14:backgroundRemoval>
                      </a14:imgEffect>
                    </a14:imgLayer>
                  </a14:imgProps>
                </a:ext>
              </a:extLst>
            </a:blip>
            <a:stretch>
              <a:fillRect/>
            </a:stretch>
          </p:blipFill>
          <p:spPr>
            <a:xfrm>
              <a:off x="4853696" y="5458115"/>
              <a:ext cx="312132" cy="272820"/>
            </a:xfrm>
            <a:prstGeom prst="rect">
              <a:avLst/>
            </a:prstGeom>
          </p:spPr>
        </p:pic>
        <p:pic>
          <p:nvPicPr>
            <p:cNvPr id="381" name="Picture 380" descr="A picture containing food, fruit&#10;&#10;Description automatically generated">
              <a:extLst>
                <a:ext uri="{FF2B5EF4-FFF2-40B4-BE49-F238E27FC236}">
                  <a16:creationId xmlns:a16="http://schemas.microsoft.com/office/drawing/2014/main" id="{F3066113-6B14-4675-890F-A9272605B1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47088" y="5288657"/>
              <a:ext cx="352906" cy="364292"/>
            </a:xfrm>
            <a:prstGeom prst="rect">
              <a:avLst/>
            </a:prstGeom>
          </p:spPr>
        </p:pic>
        <p:pic>
          <p:nvPicPr>
            <p:cNvPr id="383" name="Picture 382" descr="A picture containing fruit, apple, red, sitting&#10;&#10;Description automatically generated">
              <a:extLst>
                <a:ext uri="{FF2B5EF4-FFF2-40B4-BE49-F238E27FC236}">
                  <a16:creationId xmlns:a16="http://schemas.microsoft.com/office/drawing/2014/main" id="{3E868884-1A80-4E6B-9D98-AC92EF77C7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7724" y="5428436"/>
              <a:ext cx="341379" cy="364292"/>
            </a:xfrm>
            <a:prstGeom prst="rect">
              <a:avLst/>
            </a:prstGeom>
          </p:spPr>
        </p:pic>
        <p:pic>
          <p:nvPicPr>
            <p:cNvPr id="384" name="Picture 383" descr="A picture containing electronics&#10;&#10;Description automatically generated">
              <a:extLst>
                <a:ext uri="{FF2B5EF4-FFF2-40B4-BE49-F238E27FC236}">
                  <a16:creationId xmlns:a16="http://schemas.microsoft.com/office/drawing/2014/main" id="{66AF2E00-9138-445F-B3FA-4B5E7185722D}"/>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013" b="93133" l="7429" r="92571">
                          <a14:foregroundMark x1="7429" y1="39485" x2="13143" y2="41631"/>
                          <a14:foregroundMark x1="32571" y1="74249" x2="48000" y2="80258"/>
                          <a14:foregroundMark x1="48000" y1="80258" x2="62857" y2="70386"/>
                          <a14:foregroundMark x1="62857" y1="70386" x2="64857" y2="66524"/>
                          <a14:foregroundMark x1="92857" y1="42918" x2="92857" y2="42918"/>
                          <a14:foregroundMark x1="52857" y1="93133" x2="52857" y2="93133"/>
                        </a14:backgroundRemoval>
                      </a14:imgEffect>
                    </a14:imgLayer>
                  </a14:imgProps>
                </a:ext>
                <a:ext uri="{28A0092B-C50C-407E-A947-70E740481C1C}">
                  <a14:useLocalDpi xmlns:a14="http://schemas.microsoft.com/office/drawing/2010/main" val="0"/>
                </a:ext>
              </a:extLst>
            </a:blip>
            <a:stretch>
              <a:fillRect/>
            </a:stretch>
          </p:blipFill>
          <p:spPr>
            <a:xfrm>
              <a:off x="4956465" y="5319504"/>
              <a:ext cx="535182" cy="387951"/>
            </a:xfrm>
            <a:prstGeom prst="rect">
              <a:avLst/>
            </a:prstGeom>
          </p:spPr>
        </p:pic>
        <p:pic>
          <p:nvPicPr>
            <p:cNvPr id="385" name="Picture 384">
              <a:extLst>
                <a:ext uri="{FF2B5EF4-FFF2-40B4-BE49-F238E27FC236}">
                  <a16:creationId xmlns:a16="http://schemas.microsoft.com/office/drawing/2014/main" id="{12A66237-8980-4ACE-8160-AEB01C89DF8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043" b="98936" l="2285" r="95255">
                          <a14:foregroundMark x1="2636" y1="11702" x2="16520" y2="36170"/>
                          <a14:foregroundMark x1="24253" y1="83511" x2="56591" y2="99468"/>
                          <a14:foregroundMark x1="95255" y1="10638" x2="87170" y2="29787"/>
                        </a14:backgroundRemoval>
                      </a14:imgEffect>
                    </a14:imgLayer>
                  </a14:imgProps>
                </a:ext>
              </a:extLst>
            </a:blip>
            <a:stretch>
              <a:fillRect/>
            </a:stretch>
          </p:blipFill>
          <p:spPr>
            <a:xfrm>
              <a:off x="4553043" y="5502901"/>
              <a:ext cx="968396" cy="417380"/>
            </a:xfrm>
            <a:prstGeom prst="rect">
              <a:avLst/>
            </a:prstGeom>
          </p:spPr>
        </p:pic>
      </p:grpSp>
      <p:pic>
        <p:nvPicPr>
          <p:cNvPr id="389" name="Picture 388">
            <a:extLst>
              <a:ext uri="{FF2B5EF4-FFF2-40B4-BE49-F238E27FC236}">
                <a16:creationId xmlns:a16="http://schemas.microsoft.com/office/drawing/2014/main" id="{2B399206-5157-43E9-962D-A29565715481}"/>
              </a:ext>
            </a:extLst>
          </p:cNvPr>
          <p:cNvPicPr>
            <a:picLocks noChangeAspect="1"/>
          </p:cNvPicPr>
          <p:nvPr/>
        </p:nvPicPr>
        <p:blipFill>
          <a:blip r:embed="rId9"/>
          <a:stretch>
            <a:fillRect/>
          </a:stretch>
        </p:blipFill>
        <p:spPr>
          <a:xfrm>
            <a:off x="6573148" y="2010161"/>
            <a:ext cx="392284" cy="159319"/>
          </a:xfrm>
          <a:prstGeom prst="rect">
            <a:avLst/>
          </a:prstGeom>
        </p:spPr>
      </p:pic>
      <p:pic>
        <p:nvPicPr>
          <p:cNvPr id="390" name="Picture 389" descr="A close up of a sign&#10;&#10;Description generated with high confidence">
            <a:extLst>
              <a:ext uri="{FF2B5EF4-FFF2-40B4-BE49-F238E27FC236}">
                <a16:creationId xmlns:a16="http://schemas.microsoft.com/office/drawing/2014/main" id="{B80FF538-2F6E-4FD7-BA60-8A1FA66C4E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43152">
            <a:off x="7917429" y="2261397"/>
            <a:ext cx="163787" cy="310650"/>
          </a:xfrm>
          <a:prstGeom prst="rect">
            <a:avLst/>
          </a:prstGeom>
        </p:spPr>
      </p:pic>
      <p:pic>
        <p:nvPicPr>
          <p:cNvPr id="391" name="Picture 390">
            <a:extLst>
              <a:ext uri="{FF2B5EF4-FFF2-40B4-BE49-F238E27FC236}">
                <a16:creationId xmlns:a16="http://schemas.microsoft.com/office/drawing/2014/main" id="{0AF12D87-C90E-478C-BD8F-2F1EC901EB8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170" b="98830" l="9816" r="93252">
                        <a14:foregroundMark x1="13497" y1="14035" x2="71779" y2="20468"/>
                        <a14:foregroundMark x1="82822" y1="11696" x2="93252" y2="49123"/>
                        <a14:foregroundMark x1="93252" y1="49123" x2="87117" y2="95906"/>
                        <a14:foregroundMark x1="14110" y1="8187" x2="25767" y2="89474"/>
                        <a14:foregroundMark x1="31902" y1="10526" x2="90184" y2="19883"/>
                        <a14:foregroundMark x1="88344" y1="7602" x2="55215" y2="1754"/>
                        <a14:foregroundMark x1="8589" y1="3509" x2="11656" y2="44444"/>
                        <a14:foregroundMark x1="11656" y1="44444" x2="34356" y2="98830"/>
                      </a14:backgroundRemoval>
                    </a14:imgEffect>
                  </a14:imgLayer>
                </a14:imgProps>
              </a:ext>
            </a:extLst>
          </a:blip>
          <a:stretch>
            <a:fillRect/>
          </a:stretch>
        </p:blipFill>
        <p:spPr>
          <a:xfrm>
            <a:off x="6063297" y="2098096"/>
            <a:ext cx="219782" cy="181017"/>
          </a:xfrm>
          <a:prstGeom prst="rect">
            <a:avLst/>
          </a:prstGeom>
        </p:spPr>
      </p:pic>
      <p:pic>
        <p:nvPicPr>
          <p:cNvPr id="392" name="Picture 391" descr="A picture containing food, fruit&#10;&#10;Description automatically generated">
            <a:extLst>
              <a:ext uri="{FF2B5EF4-FFF2-40B4-BE49-F238E27FC236}">
                <a16:creationId xmlns:a16="http://schemas.microsoft.com/office/drawing/2014/main" id="{9EB7EBA6-14D3-4DBE-A4D4-7C80B7788E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8019" y="2395325"/>
            <a:ext cx="248493" cy="241709"/>
          </a:xfrm>
          <a:prstGeom prst="rect">
            <a:avLst/>
          </a:prstGeom>
        </p:spPr>
      </p:pic>
      <p:pic>
        <p:nvPicPr>
          <p:cNvPr id="393" name="Picture 392" descr="A picture containing fruit, apple, red, sitting&#10;&#10;Description automatically generated">
            <a:extLst>
              <a:ext uri="{FF2B5EF4-FFF2-40B4-BE49-F238E27FC236}">
                <a16:creationId xmlns:a16="http://schemas.microsoft.com/office/drawing/2014/main" id="{BDCDDB73-41B3-4693-B2D7-2769F65518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743" y="2164743"/>
            <a:ext cx="240376" cy="241709"/>
          </a:xfrm>
          <a:prstGeom prst="rect">
            <a:avLst/>
          </a:prstGeom>
        </p:spPr>
      </p:pic>
      <p:pic>
        <p:nvPicPr>
          <p:cNvPr id="394" name="Picture 393" descr="A picture containing electronics&#10;&#10;Description automatically generated">
            <a:extLst>
              <a:ext uri="{FF2B5EF4-FFF2-40B4-BE49-F238E27FC236}">
                <a16:creationId xmlns:a16="http://schemas.microsoft.com/office/drawing/2014/main" id="{789CF874-D823-4D45-B6B1-7E1A66F5073F}"/>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013" b="93133" l="7429" r="92571">
                        <a14:foregroundMark x1="7429" y1="39485" x2="13143" y2="41631"/>
                        <a14:foregroundMark x1="32571" y1="74249" x2="48000" y2="80258"/>
                        <a14:foregroundMark x1="48000" y1="80258" x2="62857" y2="70386"/>
                        <a14:foregroundMark x1="62857" y1="70386" x2="64857" y2="66524"/>
                        <a14:foregroundMark x1="92857" y1="42918" x2="92857" y2="42918"/>
                        <a14:foregroundMark x1="52857" y1="93133" x2="52857" y2="93133"/>
                      </a14:backgroundRemoval>
                    </a14:imgEffect>
                  </a14:imgLayer>
                </a14:imgProps>
              </a:ext>
              <a:ext uri="{28A0092B-C50C-407E-A947-70E740481C1C}">
                <a14:useLocalDpi xmlns:a14="http://schemas.microsoft.com/office/drawing/2010/main" val="0"/>
              </a:ext>
            </a:extLst>
          </a:blip>
          <a:stretch>
            <a:fillRect/>
          </a:stretch>
        </p:blipFill>
        <p:spPr>
          <a:xfrm>
            <a:off x="6872446" y="2092073"/>
            <a:ext cx="376839" cy="257407"/>
          </a:xfrm>
          <a:prstGeom prst="rect">
            <a:avLst/>
          </a:prstGeom>
        </p:spPr>
      </p:pic>
      <p:pic>
        <p:nvPicPr>
          <p:cNvPr id="397" name="Picture 396">
            <a:extLst>
              <a:ext uri="{FF2B5EF4-FFF2-40B4-BE49-F238E27FC236}">
                <a16:creationId xmlns:a16="http://schemas.microsoft.com/office/drawing/2014/main" id="{E81FE3D3-FF85-4E4C-857D-E9FADB0EAEA1}"/>
              </a:ext>
            </a:extLst>
          </p:cNvPr>
          <p:cNvPicPr>
            <a:picLocks noChangeAspect="1"/>
          </p:cNvPicPr>
          <p:nvPr/>
        </p:nvPicPr>
        <p:blipFill>
          <a:blip r:embed="rId9"/>
          <a:stretch>
            <a:fillRect/>
          </a:stretch>
        </p:blipFill>
        <p:spPr>
          <a:xfrm>
            <a:off x="6451707" y="2084016"/>
            <a:ext cx="392284" cy="159319"/>
          </a:xfrm>
          <a:prstGeom prst="rect">
            <a:avLst/>
          </a:prstGeom>
        </p:spPr>
      </p:pic>
      <p:pic>
        <p:nvPicPr>
          <p:cNvPr id="398" name="Picture 397" descr="A close up of a sign&#10;&#10;Description generated with high confidence">
            <a:extLst>
              <a:ext uri="{FF2B5EF4-FFF2-40B4-BE49-F238E27FC236}">
                <a16:creationId xmlns:a16="http://schemas.microsoft.com/office/drawing/2014/main" id="{2C9E3839-2E1D-4C47-917D-1BB52422BE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43152">
            <a:off x="7863894" y="2467037"/>
            <a:ext cx="163787" cy="310650"/>
          </a:xfrm>
          <a:prstGeom prst="rect">
            <a:avLst/>
          </a:prstGeom>
        </p:spPr>
      </p:pic>
      <p:pic>
        <p:nvPicPr>
          <p:cNvPr id="399" name="Picture 398">
            <a:extLst>
              <a:ext uri="{FF2B5EF4-FFF2-40B4-BE49-F238E27FC236}">
                <a16:creationId xmlns:a16="http://schemas.microsoft.com/office/drawing/2014/main" id="{D3FE83D1-BD6D-48C0-92CC-A52546D2F45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170" b="98830" l="9816" r="93252">
                        <a14:foregroundMark x1="13497" y1="14035" x2="71779" y2="20468"/>
                        <a14:foregroundMark x1="82822" y1="11696" x2="93252" y2="49123"/>
                        <a14:foregroundMark x1="93252" y1="49123" x2="87117" y2="95906"/>
                        <a14:foregroundMark x1="14110" y1="8187" x2="25767" y2="89474"/>
                        <a14:foregroundMark x1="31902" y1="10526" x2="90184" y2="19883"/>
                        <a14:foregroundMark x1="88344" y1="7602" x2="55215" y2="1754"/>
                        <a14:foregroundMark x1="8589" y1="3509" x2="11656" y2="44444"/>
                        <a14:foregroundMark x1="11656" y1="44444" x2="34356" y2="98830"/>
                      </a14:backgroundRemoval>
                    </a14:imgEffect>
                  </a14:imgLayer>
                </a14:imgProps>
              </a:ext>
            </a:extLst>
          </a:blip>
          <a:stretch>
            <a:fillRect/>
          </a:stretch>
        </p:blipFill>
        <p:spPr>
          <a:xfrm>
            <a:off x="6275278" y="2180377"/>
            <a:ext cx="219782" cy="181017"/>
          </a:xfrm>
          <a:prstGeom prst="rect">
            <a:avLst/>
          </a:prstGeom>
        </p:spPr>
      </p:pic>
      <p:pic>
        <p:nvPicPr>
          <p:cNvPr id="400" name="Picture 399" descr="A picture containing food, fruit&#10;&#10;Description automatically generated">
            <a:extLst>
              <a:ext uri="{FF2B5EF4-FFF2-40B4-BE49-F238E27FC236}">
                <a16:creationId xmlns:a16="http://schemas.microsoft.com/office/drawing/2014/main" id="{063FF567-B020-451D-A693-E75ED167DE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3142" y="2292262"/>
            <a:ext cx="248493" cy="241709"/>
          </a:xfrm>
          <a:prstGeom prst="rect">
            <a:avLst/>
          </a:prstGeom>
        </p:spPr>
      </p:pic>
      <p:pic>
        <p:nvPicPr>
          <p:cNvPr id="401" name="Picture 400" descr="A picture containing fruit, apple, red, sitting&#10;&#10;Description automatically generated">
            <a:extLst>
              <a:ext uri="{FF2B5EF4-FFF2-40B4-BE49-F238E27FC236}">
                <a16:creationId xmlns:a16="http://schemas.microsoft.com/office/drawing/2014/main" id="{44B717F3-5325-4C2D-BA34-1880AE84F6F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52909" y="2254923"/>
            <a:ext cx="240376" cy="241709"/>
          </a:xfrm>
          <a:prstGeom prst="rect">
            <a:avLst/>
          </a:prstGeom>
        </p:spPr>
      </p:pic>
      <p:pic>
        <p:nvPicPr>
          <p:cNvPr id="402" name="Picture 401" descr="A picture containing electronics&#10;&#10;Description automatically generated">
            <a:extLst>
              <a:ext uri="{FF2B5EF4-FFF2-40B4-BE49-F238E27FC236}">
                <a16:creationId xmlns:a16="http://schemas.microsoft.com/office/drawing/2014/main" id="{681B4E9E-090F-4A20-A175-1753E4A05E16}"/>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013" b="93133" l="7429" r="92571">
                        <a14:foregroundMark x1="7429" y1="39485" x2="13143" y2="41631"/>
                        <a14:foregroundMark x1="32571" y1="74249" x2="48000" y2="80258"/>
                        <a14:foregroundMark x1="48000" y1="80258" x2="62857" y2="70386"/>
                        <a14:foregroundMark x1="62857" y1="70386" x2="64857" y2="66524"/>
                        <a14:foregroundMark x1="92857" y1="42918" x2="92857" y2="42918"/>
                        <a14:foregroundMark x1="52857" y1="93133" x2="52857" y2="93133"/>
                      </a14:backgroundRemoval>
                    </a14:imgEffect>
                  </a14:imgLayer>
                </a14:imgProps>
              </a:ext>
              <a:ext uri="{28A0092B-C50C-407E-A947-70E740481C1C}">
                <a14:useLocalDpi xmlns:a14="http://schemas.microsoft.com/office/drawing/2010/main" val="0"/>
              </a:ext>
            </a:extLst>
          </a:blip>
          <a:stretch>
            <a:fillRect/>
          </a:stretch>
        </p:blipFill>
        <p:spPr>
          <a:xfrm>
            <a:off x="6855356" y="2165269"/>
            <a:ext cx="376839" cy="257407"/>
          </a:xfrm>
          <a:prstGeom prst="rect">
            <a:avLst/>
          </a:prstGeom>
        </p:spPr>
      </p:pic>
      <p:pic>
        <p:nvPicPr>
          <p:cNvPr id="405" name="Picture 404">
            <a:extLst>
              <a:ext uri="{FF2B5EF4-FFF2-40B4-BE49-F238E27FC236}">
                <a16:creationId xmlns:a16="http://schemas.microsoft.com/office/drawing/2014/main" id="{F1C46008-0D09-4DB5-921A-0AD2F006FB6B}"/>
              </a:ext>
            </a:extLst>
          </p:cNvPr>
          <p:cNvPicPr>
            <a:picLocks noChangeAspect="1"/>
          </p:cNvPicPr>
          <p:nvPr/>
        </p:nvPicPr>
        <p:blipFill>
          <a:blip r:embed="rId9"/>
          <a:stretch>
            <a:fillRect/>
          </a:stretch>
        </p:blipFill>
        <p:spPr>
          <a:xfrm>
            <a:off x="6463071" y="2199454"/>
            <a:ext cx="392284" cy="159319"/>
          </a:xfrm>
          <a:prstGeom prst="rect">
            <a:avLst/>
          </a:prstGeom>
        </p:spPr>
      </p:pic>
      <p:pic>
        <p:nvPicPr>
          <p:cNvPr id="406" name="Picture 405" descr="A close up of a sign&#10;&#10;Description generated with high confidence">
            <a:extLst>
              <a:ext uri="{FF2B5EF4-FFF2-40B4-BE49-F238E27FC236}">
                <a16:creationId xmlns:a16="http://schemas.microsoft.com/office/drawing/2014/main" id="{386E0FCE-6487-41DA-B73B-75555B0376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43152">
            <a:off x="7900702" y="2342149"/>
            <a:ext cx="163787" cy="310650"/>
          </a:xfrm>
          <a:prstGeom prst="rect">
            <a:avLst/>
          </a:prstGeom>
        </p:spPr>
      </p:pic>
      <p:pic>
        <p:nvPicPr>
          <p:cNvPr id="407" name="Picture 406">
            <a:extLst>
              <a:ext uri="{FF2B5EF4-FFF2-40B4-BE49-F238E27FC236}">
                <a16:creationId xmlns:a16="http://schemas.microsoft.com/office/drawing/2014/main" id="{65344C96-0B1C-4EC9-87D9-234B45E78D4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170" b="98830" l="9816" r="93252">
                        <a14:foregroundMark x1="13497" y1="14035" x2="71779" y2="20468"/>
                        <a14:foregroundMark x1="82822" y1="11696" x2="93252" y2="49123"/>
                        <a14:foregroundMark x1="93252" y1="49123" x2="87117" y2="95906"/>
                        <a14:foregroundMark x1="14110" y1="8187" x2="25767" y2="89474"/>
                        <a14:foregroundMark x1="31902" y1="10526" x2="90184" y2="19883"/>
                        <a14:foregroundMark x1="88344" y1="7602" x2="55215" y2="1754"/>
                        <a14:foregroundMark x1="8589" y1="3509" x2="11656" y2="44444"/>
                        <a14:foregroundMark x1="11656" y1="44444" x2="34356" y2="98830"/>
                      </a14:backgroundRemoval>
                    </a14:imgEffect>
                  </a14:imgLayer>
                </a14:imgProps>
              </a:ext>
            </a:extLst>
          </a:blip>
          <a:stretch>
            <a:fillRect/>
          </a:stretch>
        </p:blipFill>
        <p:spPr>
          <a:xfrm>
            <a:off x="5873604" y="2111245"/>
            <a:ext cx="219782" cy="181017"/>
          </a:xfrm>
          <a:prstGeom prst="rect">
            <a:avLst/>
          </a:prstGeom>
        </p:spPr>
      </p:pic>
      <p:pic>
        <p:nvPicPr>
          <p:cNvPr id="408" name="Picture 407" descr="A picture containing food, fruit&#10;&#10;Description automatically generated">
            <a:extLst>
              <a:ext uri="{FF2B5EF4-FFF2-40B4-BE49-F238E27FC236}">
                <a16:creationId xmlns:a16="http://schemas.microsoft.com/office/drawing/2014/main" id="{1D36CFE6-871B-4B33-8355-DCE2F5A50F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72199" y="2217945"/>
            <a:ext cx="248493" cy="241709"/>
          </a:xfrm>
          <a:prstGeom prst="rect">
            <a:avLst/>
          </a:prstGeom>
        </p:spPr>
      </p:pic>
      <p:pic>
        <p:nvPicPr>
          <p:cNvPr id="409" name="Picture 408" descr="A picture containing fruit, apple, red, sitting&#10;&#10;Description automatically generated">
            <a:extLst>
              <a:ext uri="{FF2B5EF4-FFF2-40B4-BE49-F238E27FC236}">
                <a16:creationId xmlns:a16="http://schemas.microsoft.com/office/drawing/2014/main" id="{BF2D8EF3-3540-41FF-BA25-5A34C03766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8269" y="2363596"/>
            <a:ext cx="240376" cy="241709"/>
          </a:xfrm>
          <a:prstGeom prst="rect">
            <a:avLst/>
          </a:prstGeom>
        </p:spPr>
      </p:pic>
      <p:pic>
        <p:nvPicPr>
          <p:cNvPr id="410" name="Picture 409" descr="A picture containing electronics&#10;&#10;Description automatically generated">
            <a:extLst>
              <a:ext uri="{FF2B5EF4-FFF2-40B4-BE49-F238E27FC236}">
                <a16:creationId xmlns:a16="http://schemas.microsoft.com/office/drawing/2014/main" id="{193A60D2-EC08-401B-A8ED-3B49B6806B92}"/>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013" b="93133" l="7429" r="92571">
                        <a14:foregroundMark x1="7429" y1="39485" x2="13143" y2="41631"/>
                        <a14:foregroundMark x1="32571" y1="74249" x2="48000" y2="80258"/>
                        <a14:foregroundMark x1="48000" y1="80258" x2="62857" y2="70386"/>
                        <a14:foregroundMark x1="62857" y1="70386" x2="64857" y2="66524"/>
                        <a14:foregroundMark x1="92857" y1="42918" x2="92857" y2="42918"/>
                        <a14:foregroundMark x1="52857" y1="93133" x2="52857" y2="93133"/>
                      </a14:backgroundRemoval>
                    </a14:imgEffect>
                  </a14:imgLayer>
                </a14:imgProps>
              </a:ext>
              <a:ext uri="{28A0092B-C50C-407E-A947-70E740481C1C}">
                <a14:useLocalDpi xmlns:a14="http://schemas.microsoft.com/office/drawing/2010/main" val="0"/>
              </a:ext>
            </a:extLst>
          </a:blip>
          <a:stretch>
            <a:fillRect/>
          </a:stretch>
        </p:blipFill>
        <p:spPr>
          <a:xfrm>
            <a:off x="6838266" y="2260858"/>
            <a:ext cx="376839" cy="257407"/>
          </a:xfrm>
          <a:prstGeom prst="rect">
            <a:avLst/>
          </a:prstGeom>
        </p:spPr>
      </p:pic>
      <p:sp>
        <p:nvSpPr>
          <p:cNvPr id="369" name="Title 1">
            <a:extLst>
              <a:ext uri="{FF2B5EF4-FFF2-40B4-BE49-F238E27FC236}">
                <a16:creationId xmlns:a16="http://schemas.microsoft.com/office/drawing/2014/main" id="{A199BDDA-A183-B59A-6D35-18BD7B7792DC}"/>
              </a:ext>
            </a:extLst>
          </p:cNvPr>
          <p:cNvSpPr txBox="1">
            <a:spLocks/>
          </p:cNvSpPr>
          <p:nvPr/>
        </p:nvSpPr>
        <p:spPr>
          <a:xfrm>
            <a:off x="834601" y="4969088"/>
            <a:ext cx="10515600" cy="1325563"/>
          </a:xfrm>
          <a:prstGeom prst="rect">
            <a:avLst/>
          </a:prstGeom>
          <a:solidFill>
            <a:srgbClr val="F9ED59"/>
          </a:solidFill>
        </p:spPr>
        <p:txBody>
          <a:bodyP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sz="5400" dirty="0">
                <a:solidFill>
                  <a:sysClr val="windowText" lastClr="000000"/>
                </a:solidFill>
                <a:latin typeface="The Serif Hand Black" panose="03070902030502020204" pitchFamily="66" charset="0"/>
              </a:rPr>
              <a:t>Opportunities to make memorable moments</a:t>
            </a:r>
          </a:p>
        </p:txBody>
      </p:sp>
    </p:spTree>
    <p:extLst>
      <p:ext uri="{BB962C8B-B14F-4D97-AF65-F5344CB8AC3E}">
        <p14:creationId xmlns:p14="http://schemas.microsoft.com/office/powerpoint/2010/main" val="6072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a:xfrm>
            <a:off x="793812" y="-1474388"/>
            <a:ext cx="10515600" cy="1325563"/>
          </a:xfrm>
        </p:spPr>
        <p:txBody>
          <a:bodyPr>
            <a:normAutofit/>
          </a:bodyPr>
          <a:lstStyle/>
          <a:p>
            <a:r>
              <a:rPr lang="en-US" sz="5400" dirty="0">
                <a:latin typeface="The Serif Hand Black" panose="03070902030502020204" pitchFamily="66" charset="0"/>
              </a:rPr>
              <a:t>Start with the people</a:t>
            </a:r>
          </a:p>
        </p:txBody>
      </p:sp>
      <p:grpSp>
        <p:nvGrpSpPr>
          <p:cNvPr id="4" name="Group 3">
            <a:extLst>
              <a:ext uri="{FF2B5EF4-FFF2-40B4-BE49-F238E27FC236}">
                <a16:creationId xmlns:a16="http://schemas.microsoft.com/office/drawing/2014/main" id="{3BD18DFC-DED0-1768-5D91-27FCACE0469F}"/>
              </a:ext>
            </a:extLst>
          </p:cNvPr>
          <p:cNvGrpSpPr/>
          <p:nvPr/>
        </p:nvGrpSpPr>
        <p:grpSpPr>
          <a:xfrm>
            <a:off x="3895546" y="-64536"/>
            <a:ext cx="4324613" cy="7009789"/>
            <a:chOff x="3895546" y="-64536"/>
            <a:chExt cx="4324613" cy="7009789"/>
          </a:xfrm>
        </p:grpSpPr>
        <p:sp>
          <p:nvSpPr>
            <p:cNvPr id="79" name="Rectangle 78">
              <a:extLst>
                <a:ext uri="{FF2B5EF4-FFF2-40B4-BE49-F238E27FC236}">
                  <a16:creationId xmlns:a16="http://schemas.microsoft.com/office/drawing/2014/main" id="{346B6465-F1DD-E30F-4581-5F7298B9C767}"/>
                </a:ext>
              </a:extLst>
            </p:cNvPr>
            <p:cNvSpPr/>
            <p:nvPr/>
          </p:nvSpPr>
          <p:spPr>
            <a:xfrm>
              <a:off x="3986202" y="3556081"/>
              <a:ext cx="4233957" cy="3389172"/>
            </a:xfrm>
            <a:prstGeom prst="rect">
              <a:avLst/>
            </a:prstGeom>
            <a:solidFill>
              <a:sysClr val="window" lastClr="FFFFFF">
                <a:lumMod val="65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D9972B43-5DA7-C3F5-6AA5-6B8965087ACF}"/>
                </a:ext>
              </a:extLst>
            </p:cNvPr>
            <p:cNvSpPr/>
            <p:nvPr/>
          </p:nvSpPr>
          <p:spPr>
            <a:xfrm>
              <a:off x="3981497" y="-64536"/>
              <a:ext cx="4193900" cy="3508312"/>
            </a:xfrm>
            <a:prstGeom prst="rect">
              <a:avLst/>
            </a:prstGeom>
            <a:solidFill>
              <a:srgbClr val="ED7D31">
                <a:lumMod val="20000"/>
                <a:lumOff val="80000"/>
              </a:srgbClr>
            </a:solidFill>
            <a:ln w="6350" cap="flat" cmpd="sng" algn="ctr">
              <a:noFill/>
              <a:prstDash val="solid"/>
              <a:miter lim="800000"/>
            </a:ln>
            <a:effectLst/>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pic>
          <p:nvPicPr>
            <p:cNvPr id="81" name="Picture 80">
              <a:extLst>
                <a:ext uri="{FF2B5EF4-FFF2-40B4-BE49-F238E27FC236}">
                  <a16:creationId xmlns:a16="http://schemas.microsoft.com/office/drawing/2014/main" id="{B2484F9D-E512-8568-9B41-7AE0BFD57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0497" y="440744"/>
              <a:ext cx="1387143" cy="1387143"/>
            </a:xfrm>
            <a:prstGeom prst="rect">
              <a:avLst/>
            </a:prstGeom>
            <a:scene3d>
              <a:camera prst="perspectiveLeft"/>
              <a:lightRig rig="threePt" dir="t"/>
            </a:scene3d>
          </p:spPr>
        </p:pic>
        <p:grpSp>
          <p:nvGrpSpPr>
            <p:cNvPr id="82" name="Group 81">
              <a:extLst>
                <a:ext uri="{FF2B5EF4-FFF2-40B4-BE49-F238E27FC236}">
                  <a16:creationId xmlns:a16="http://schemas.microsoft.com/office/drawing/2014/main" id="{0670E5AB-AC1D-A35D-1C85-8AA36CD38BD8}"/>
                </a:ext>
              </a:extLst>
            </p:cNvPr>
            <p:cNvGrpSpPr>
              <a:grpSpLocks noChangeAspect="1"/>
            </p:cNvGrpSpPr>
            <p:nvPr/>
          </p:nvGrpSpPr>
          <p:grpSpPr>
            <a:xfrm flipH="1">
              <a:off x="6055878" y="641854"/>
              <a:ext cx="1456909" cy="3025242"/>
              <a:chOff x="448214" y="1733996"/>
              <a:chExt cx="2192364" cy="4552400"/>
            </a:xfrm>
          </p:grpSpPr>
          <p:grpSp>
            <p:nvGrpSpPr>
              <p:cNvPr id="83" name="Group 82">
                <a:extLst>
                  <a:ext uri="{FF2B5EF4-FFF2-40B4-BE49-F238E27FC236}">
                    <a16:creationId xmlns:a16="http://schemas.microsoft.com/office/drawing/2014/main" id="{93935A5A-51F7-1B17-C247-01626E597C0F}"/>
                  </a:ext>
                </a:extLst>
              </p:cNvPr>
              <p:cNvGrpSpPr/>
              <p:nvPr/>
            </p:nvGrpSpPr>
            <p:grpSpPr>
              <a:xfrm>
                <a:off x="1461337" y="5883075"/>
                <a:ext cx="330708" cy="403321"/>
                <a:chOff x="3312043" y="4084938"/>
                <a:chExt cx="189762" cy="211269"/>
              </a:xfrm>
            </p:grpSpPr>
            <p:sp>
              <p:nvSpPr>
                <p:cNvPr id="121" name="Chord 120">
                  <a:extLst>
                    <a:ext uri="{FF2B5EF4-FFF2-40B4-BE49-F238E27FC236}">
                      <a16:creationId xmlns:a16="http://schemas.microsoft.com/office/drawing/2014/main" id="{AC45695C-CEB0-4E61-F6FF-8D21089D886E}"/>
                    </a:ext>
                  </a:extLst>
                </p:cNvPr>
                <p:cNvSpPr/>
                <p:nvPr/>
              </p:nvSpPr>
              <p:spPr>
                <a:xfrm rot="17516835">
                  <a:off x="3301289" y="4095692"/>
                  <a:ext cx="211269" cy="189762"/>
                </a:xfrm>
                <a:prstGeom prst="chord">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22" name="Chord 121">
                  <a:extLst>
                    <a:ext uri="{FF2B5EF4-FFF2-40B4-BE49-F238E27FC236}">
                      <a16:creationId xmlns:a16="http://schemas.microsoft.com/office/drawing/2014/main" id="{18647C86-E76D-A617-19FC-15EC73CBCE4D}"/>
                    </a:ext>
                  </a:extLst>
                </p:cNvPr>
                <p:cNvSpPr/>
                <p:nvPr/>
              </p:nvSpPr>
              <p:spPr>
                <a:xfrm rot="17516835">
                  <a:off x="3322124" y="4115676"/>
                  <a:ext cx="172341" cy="154797"/>
                </a:xfrm>
                <a:prstGeom prst="chord">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sp>
            <p:nvSpPr>
              <p:cNvPr id="84" name="Flowchart: Manual Operation 26">
                <a:extLst>
                  <a:ext uri="{FF2B5EF4-FFF2-40B4-BE49-F238E27FC236}">
                    <a16:creationId xmlns:a16="http://schemas.microsoft.com/office/drawing/2014/main" id="{DD40AF4F-3460-50BE-A285-CB1569195C2A}"/>
                  </a:ext>
                </a:extLst>
              </p:cNvPr>
              <p:cNvSpPr/>
              <p:nvPr/>
            </p:nvSpPr>
            <p:spPr>
              <a:xfrm rot="21326916" flipV="1">
                <a:off x="1351353" y="4784803"/>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85" name="Group 84">
                <a:extLst>
                  <a:ext uri="{FF2B5EF4-FFF2-40B4-BE49-F238E27FC236}">
                    <a16:creationId xmlns:a16="http://schemas.microsoft.com/office/drawing/2014/main" id="{62386E84-7D1F-05E3-20CA-D4440302566E}"/>
                  </a:ext>
                </a:extLst>
              </p:cNvPr>
              <p:cNvGrpSpPr/>
              <p:nvPr/>
            </p:nvGrpSpPr>
            <p:grpSpPr>
              <a:xfrm>
                <a:off x="928255" y="5852362"/>
                <a:ext cx="330708" cy="403321"/>
                <a:chOff x="3312043" y="4084938"/>
                <a:chExt cx="189762" cy="211269"/>
              </a:xfrm>
            </p:grpSpPr>
            <p:sp>
              <p:nvSpPr>
                <p:cNvPr id="119" name="Chord 118">
                  <a:extLst>
                    <a:ext uri="{FF2B5EF4-FFF2-40B4-BE49-F238E27FC236}">
                      <a16:creationId xmlns:a16="http://schemas.microsoft.com/office/drawing/2014/main" id="{98A301F5-0318-0ACB-B25F-880B13C1611E}"/>
                    </a:ext>
                  </a:extLst>
                </p:cNvPr>
                <p:cNvSpPr/>
                <p:nvPr/>
              </p:nvSpPr>
              <p:spPr>
                <a:xfrm rot="17516835">
                  <a:off x="3301289" y="4095692"/>
                  <a:ext cx="211269" cy="189762"/>
                </a:xfrm>
                <a:prstGeom prst="chord">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20" name="Chord 119">
                  <a:extLst>
                    <a:ext uri="{FF2B5EF4-FFF2-40B4-BE49-F238E27FC236}">
                      <a16:creationId xmlns:a16="http://schemas.microsoft.com/office/drawing/2014/main" id="{519062BE-9408-E753-2D75-24C6008F931C}"/>
                    </a:ext>
                  </a:extLst>
                </p:cNvPr>
                <p:cNvSpPr/>
                <p:nvPr/>
              </p:nvSpPr>
              <p:spPr>
                <a:xfrm rot="17516835">
                  <a:off x="3322124" y="4115676"/>
                  <a:ext cx="172341" cy="154797"/>
                </a:xfrm>
                <a:prstGeom prst="chord">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sp>
            <p:nvSpPr>
              <p:cNvPr id="86" name="Rectangle: Single Corner Snipped 29">
                <a:extLst>
                  <a:ext uri="{FF2B5EF4-FFF2-40B4-BE49-F238E27FC236}">
                    <a16:creationId xmlns:a16="http://schemas.microsoft.com/office/drawing/2014/main" id="{3845653D-E619-C74C-7B25-4D621F0F71A1}"/>
                  </a:ext>
                </a:extLst>
              </p:cNvPr>
              <p:cNvSpPr/>
              <p:nvPr/>
            </p:nvSpPr>
            <p:spPr>
              <a:xfrm flipH="1">
                <a:off x="905845" y="3570627"/>
                <a:ext cx="844823" cy="1228724"/>
              </a:xfrm>
              <a:prstGeom prst="snip1Rect">
                <a:avLst/>
              </a:prstGeom>
              <a:solidFill>
                <a:srgbClr val="EA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87" name="Oval 86">
                <a:extLst>
                  <a:ext uri="{FF2B5EF4-FFF2-40B4-BE49-F238E27FC236}">
                    <a16:creationId xmlns:a16="http://schemas.microsoft.com/office/drawing/2014/main" id="{9BC5619D-F426-B14D-567A-2B77B7EF8F94}"/>
                  </a:ext>
                </a:extLst>
              </p:cNvPr>
              <p:cNvSpPr/>
              <p:nvPr/>
            </p:nvSpPr>
            <p:spPr>
              <a:xfrm>
                <a:off x="693144" y="2581896"/>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88" name="Oval 87">
                <a:extLst>
                  <a:ext uri="{FF2B5EF4-FFF2-40B4-BE49-F238E27FC236}">
                    <a16:creationId xmlns:a16="http://schemas.microsoft.com/office/drawing/2014/main" id="{0E53E40D-847E-96FA-278F-09B31A2D6D82}"/>
                  </a:ext>
                </a:extLst>
              </p:cNvPr>
              <p:cNvSpPr/>
              <p:nvPr/>
            </p:nvSpPr>
            <p:spPr>
              <a:xfrm>
                <a:off x="1845015" y="2569247"/>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89" name="Flowchart: Off-page Connector 88">
                <a:extLst>
                  <a:ext uri="{FF2B5EF4-FFF2-40B4-BE49-F238E27FC236}">
                    <a16:creationId xmlns:a16="http://schemas.microsoft.com/office/drawing/2014/main" id="{390B0BF2-4605-7943-B49E-99F5C57EE1D2}"/>
                  </a:ext>
                </a:extLst>
              </p:cNvPr>
              <p:cNvSpPr/>
              <p:nvPr/>
            </p:nvSpPr>
            <p:spPr>
              <a:xfrm>
                <a:off x="1198344" y="3281567"/>
                <a:ext cx="331997" cy="436406"/>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0" name="Oval 89">
                <a:extLst>
                  <a:ext uri="{FF2B5EF4-FFF2-40B4-BE49-F238E27FC236}">
                    <a16:creationId xmlns:a16="http://schemas.microsoft.com/office/drawing/2014/main" id="{C9C5E9D4-CA97-7B5C-AB8F-18605F1F7209}"/>
                  </a:ext>
                </a:extLst>
              </p:cNvPr>
              <p:cNvSpPr/>
              <p:nvPr/>
            </p:nvSpPr>
            <p:spPr>
              <a:xfrm>
                <a:off x="773974" y="1972348"/>
                <a:ext cx="1154760" cy="1454687"/>
              </a:xfrm>
              <a:prstGeom prst="ellipse">
                <a:avLst/>
              </a:prstGeom>
              <a:solidFill>
                <a:srgbClr val="EED69D"/>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1" name="Flowchart: Terminator 90">
                <a:extLst>
                  <a:ext uri="{FF2B5EF4-FFF2-40B4-BE49-F238E27FC236}">
                    <a16:creationId xmlns:a16="http://schemas.microsoft.com/office/drawing/2014/main" id="{AE7C11CB-5DFB-6623-67F1-260621E8D2CB}"/>
                  </a:ext>
                </a:extLst>
              </p:cNvPr>
              <p:cNvSpPr/>
              <p:nvPr/>
            </p:nvSpPr>
            <p:spPr>
              <a:xfrm rot="1600366">
                <a:off x="575097" y="3851512"/>
                <a:ext cx="225594" cy="711363"/>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2" name="Flowchart: Terminator 91">
                <a:extLst>
                  <a:ext uri="{FF2B5EF4-FFF2-40B4-BE49-F238E27FC236}">
                    <a16:creationId xmlns:a16="http://schemas.microsoft.com/office/drawing/2014/main" id="{7C8E14BA-B07E-A15C-92D4-6F724507F9E7}"/>
                  </a:ext>
                </a:extLst>
              </p:cNvPr>
              <p:cNvSpPr/>
              <p:nvPr/>
            </p:nvSpPr>
            <p:spPr>
              <a:xfrm rot="21089715">
                <a:off x="1801407" y="3857650"/>
                <a:ext cx="186265" cy="709466"/>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3" name="Flowchart: Delay 92">
                <a:extLst>
                  <a:ext uri="{FF2B5EF4-FFF2-40B4-BE49-F238E27FC236}">
                    <a16:creationId xmlns:a16="http://schemas.microsoft.com/office/drawing/2014/main" id="{9D963FA1-5964-734E-EBD2-A7E049230BDF}"/>
                  </a:ext>
                </a:extLst>
              </p:cNvPr>
              <p:cNvSpPr/>
              <p:nvPr/>
            </p:nvSpPr>
            <p:spPr>
              <a:xfrm rot="2022916" flipH="1">
                <a:off x="704649" y="3535051"/>
                <a:ext cx="320445" cy="657015"/>
              </a:xfrm>
              <a:prstGeom prst="flowChartDelay">
                <a:avLst/>
              </a:prstGeom>
              <a:solidFill>
                <a:srgbClr val="EA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94" name="Isosceles Triangle 93">
                <a:extLst>
                  <a:ext uri="{FF2B5EF4-FFF2-40B4-BE49-F238E27FC236}">
                    <a16:creationId xmlns:a16="http://schemas.microsoft.com/office/drawing/2014/main" id="{284F7C64-17FD-4C44-A25F-502F28B86A27}"/>
                  </a:ext>
                </a:extLst>
              </p:cNvPr>
              <p:cNvSpPr/>
              <p:nvPr/>
            </p:nvSpPr>
            <p:spPr>
              <a:xfrm rot="10800000">
                <a:off x="1183669" y="3085132"/>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5" name="Oval 94">
                <a:extLst>
                  <a:ext uri="{FF2B5EF4-FFF2-40B4-BE49-F238E27FC236}">
                    <a16:creationId xmlns:a16="http://schemas.microsoft.com/office/drawing/2014/main" id="{4F3B0068-BED8-FEBB-D71B-34A1EAA9B994}"/>
                  </a:ext>
                </a:extLst>
              </p:cNvPr>
              <p:cNvSpPr/>
              <p:nvPr/>
            </p:nvSpPr>
            <p:spPr>
              <a:xfrm rot="21284756">
                <a:off x="976853" y="2622738"/>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6" name="Oval 95">
                <a:extLst>
                  <a:ext uri="{FF2B5EF4-FFF2-40B4-BE49-F238E27FC236}">
                    <a16:creationId xmlns:a16="http://schemas.microsoft.com/office/drawing/2014/main" id="{549A8487-7AEB-5708-3648-F0CE4501E6BC}"/>
                  </a:ext>
                </a:extLst>
              </p:cNvPr>
              <p:cNvSpPr/>
              <p:nvPr/>
            </p:nvSpPr>
            <p:spPr>
              <a:xfrm>
                <a:off x="1056857" y="2710898"/>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7" name="Oval 96">
                <a:extLst>
                  <a:ext uri="{FF2B5EF4-FFF2-40B4-BE49-F238E27FC236}">
                    <a16:creationId xmlns:a16="http://schemas.microsoft.com/office/drawing/2014/main" id="{D7DB116E-443F-1FA3-0170-7F08D372F32E}"/>
                  </a:ext>
                </a:extLst>
              </p:cNvPr>
              <p:cNvSpPr/>
              <p:nvPr/>
            </p:nvSpPr>
            <p:spPr>
              <a:xfrm rot="315244" flipH="1">
                <a:off x="1504629" y="2609587"/>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8" name="Oval 97">
                <a:extLst>
                  <a:ext uri="{FF2B5EF4-FFF2-40B4-BE49-F238E27FC236}">
                    <a16:creationId xmlns:a16="http://schemas.microsoft.com/office/drawing/2014/main" id="{8BBCEC8B-E9CB-415B-3CCE-6E8BF643C3A5}"/>
                  </a:ext>
                </a:extLst>
              </p:cNvPr>
              <p:cNvSpPr/>
              <p:nvPr/>
            </p:nvSpPr>
            <p:spPr>
              <a:xfrm>
                <a:off x="1582623" y="2710898"/>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99" name="Flowchart: Terminator 98">
                <a:extLst>
                  <a:ext uri="{FF2B5EF4-FFF2-40B4-BE49-F238E27FC236}">
                    <a16:creationId xmlns:a16="http://schemas.microsoft.com/office/drawing/2014/main" id="{8DAAF875-01F2-C067-F4E1-6291839A2340}"/>
                  </a:ext>
                </a:extLst>
              </p:cNvPr>
              <p:cNvSpPr/>
              <p:nvPr/>
            </p:nvSpPr>
            <p:spPr>
              <a:xfrm rot="21216315">
                <a:off x="958730" y="2517598"/>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0" name="Flowchart: Terminator 99">
                <a:extLst>
                  <a:ext uri="{FF2B5EF4-FFF2-40B4-BE49-F238E27FC236}">
                    <a16:creationId xmlns:a16="http://schemas.microsoft.com/office/drawing/2014/main" id="{8E78918C-6267-0787-E9AF-FA79E614EAE8}"/>
                  </a:ext>
                </a:extLst>
              </p:cNvPr>
              <p:cNvSpPr/>
              <p:nvPr/>
            </p:nvSpPr>
            <p:spPr>
              <a:xfrm rot="174846">
                <a:off x="1537069" y="2524774"/>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1" name="Moon 100">
                <a:extLst>
                  <a:ext uri="{FF2B5EF4-FFF2-40B4-BE49-F238E27FC236}">
                    <a16:creationId xmlns:a16="http://schemas.microsoft.com/office/drawing/2014/main" id="{3F262D25-F082-DFAF-B82C-B323BAABC898}"/>
                  </a:ext>
                </a:extLst>
              </p:cNvPr>
              <p:cNvSpPr/>
              <p:nvPr/>
            </p:nvSpPr>
            <p:spPr>
              <a:xfrm rot="5400000">
                <a:off x="925028" y="1567206"/>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2" name="Moon 101">
                <a:extLst>
                  <a:ext uri="{FF2B5EF4-FFF2-40B4-BE49-F238E27FC236}">
                    <a16:creationId xmlns:a16="http://schemas.microsoft.com/office/drawing/2014/main" id="{B867D013-5FDF-E875-D27E-CBC7FC86677D}"/>
                  </a:ext>
                </a:extLst>
              </p:cNvPr>
              <p:cNvSpPr/>
              <p:nvPr/>
            </p:nvSpPr>
            <p:spPr>
              <a:xfrm rot="5400000">
                <a:off x="1046072" y="1700250"/>
                <a:ext cx="613097" cy="1157294"/>
              </a:xfrm>
              <a:prstGeom prst="moon">
                <a:avLst>
                  <a:gd name="adj" fmla="val 52142"/>
                </a:avLst>
              </a:prstGeom>
              <a:pattFill prst="dotDmnd">
                <a:fgClr>
                  <a:srgbClr val="000000"/>
                </a:fgClr>
                <a:bgClr>
                  <a:srgbClr val="C28446"/>
                </a:bgClr>
              </a:pattFill>
              <a:ln w="317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3" name="Oval 102">
                <a:extLst>
                  <a:ext uri="{FF2B5EF4-FFF2-40B4-BE49-F238E27FC236}">
                    <a16:creationId xmlns:a16="http://schemas.microsoft.com/office/drawing/2014/main" id="{C2410FA2-754E-B7FE-93FA-6C81A0ACC381}"/>
                  </a:ext>
                </a:extLst>
              </p:cNvPr>
              <p:cNvSpPr/>
              <p:nvPr/>
            </p:nvSpPr>
            <p:spPr>
              <a:xfrm>
                <a:off x="1132062" y="1815305"/>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04" name="Flowchart: Delay 103">
                <a:extLst>
                  <a:ext uri="{FF2B5EF4-FFF2-40B4-BE49-F238E27FC236}">
                    <a16:creationId xmlns:a16="http://schemas.microsoft.com/office/drawing/2014/main" id="{3295DDD0-0484-C2D1-ED4A-B293A9155D62}"/>
                  </a:ext>
                </a:extLst>
              </p:cNvPr>
              <p:cNvSpPr/>
              <p:nvPr/>
            </p:nvSpPr>
            <p:spPr>
              <a:xfrm rot="19976169">
                <a:off x="1620953" y="3520504"/>
                <a:ext cx="320445" cy="657015"/>
              </a:xfrm>
              <a:prstGeom prst="flowChartDelay">
                <a:avLst/>
              </a:prstGeom>
              <a:solidFill>
                <a:srgbClr val="EA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05" name="Right Triangle 104">
                <a:extLst>
                  <a:ext uri="{FF2B5EF4-FFF2-40B4-BE49-F238E27FC236}">
                    <a16:creationId xmlns:a16="http://schemas.microsoft.com/office/drawing/2014/main" id="{E93592D2-5697-27A9-F159-03439E135DBB}"/>
                  </a:ext>
                </a:extLst>
              </p:cNvPr>
              <p:cNvSpPr/>
              <p:nvPr/>
            </p:nvSpPr>
            <p:spPr>
              <a:xfrm rot="8699319">
                <a:off x="1035962" y="3530433"/>
                <a:ext cx="247965" cy="291800"/>
              </a:xfrm>
              <a:prstGeom prst="rtTriangle">
                <a:avLst/>
              </a:prstGeom>
              <a:solidFill>
                <a:srgbClr val="EA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6" name="Right Triangle 105">
                <a:extLst>
                  <a:ext uri="{FF2B5EF4-FFF2-40B4-BE49-F238E27FC236}">
                    <a16:creationId xmlns:a16="http://schemas.microsoft.com/office/drawing/2014/main" id="{77B5FA32-7F31-DF66-BDAD-F984CB81505E}"/>
                  </a:ext>
                </a:extLst>
              </p:cNvPr>
              <p:cNvSpPr/>
              <p:nvPr/>
            </p:nvSpPr>
            <p:spPr>
              <a:xfrm rot="12900681" flipH="1">
                <a:off x="1452540" y="3530433"/>
                <a:ext cx="247965" cy="291800"/>
              </a:xfrm>
              <a:prstGeom prst="rtTriangle">
                <a:avLst/>
              </a:prstGeom>
              <a:solidFill>
                <a:srgbClr val="EA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7" name="Flowchart: Manual Operation 26">
                <a:extLst>
                  <a:ext uri="{FF2B5EF4-FFF2-40B4-BE49-F238E27FC236}">
                    <a16:creationId xmlns:a16="http://schemas.microsoft.com/office/drawing/2014/main" id="{01A80128-DB78-CFC1-D824-45823ECCBD2F}"/>
                  </a:ext>
                </a:extLst>
              </p:cNvPr>
              <p:cNvSpPr/>
              <p:nvPr/>
            </p:nvSpPr>
            <p:spPr>
              <a:xfrm rot="230863" flipV="1">
                <a:off x="922931" y="4790358"/>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8" name="Flowchart: Terminator 107">
                <a:extLst>
                  <a:ext uri="{FF2B5EF4-FFF2-40B4-BE49-F238E27FC236}">
                    <a16:creationId xmlns:a16="http://schemas.microsoft.com/office/drawing/2014/main" id="{8C42E238-FE90-6403-BF3C-594B2AEACB98}"/>
                  </a:ext>
                </a:extLst>
              </p:cNvPr>
              <p:cNvSpPr/>
              <p:nvPr/>
            </p:nvSpPr>
            <p:spPr>
              <a:xfrm rot="2262586">
                <a:off x="2034389" y="3982562"/>
                <a:ext cx="180638" cy="604197"/>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9" name="Flowchart: Terminator 108">
                <a:extLst>
                  <a:ext uri="{FF2B5EF4-FFF2-40B4-BE49-F238E27FC236}">
                    <a16:creationId xmlns:a16="http://schemas.microsoft.com/office/drawing/2014/main" id="{E3BC0A27-5EAF-002C-5E86-1D8E16ADB8C0}"/>
                  </a:ext>
                </a:extLst>
              </p:cNvPr>
              <p:cNvSpPr/>
              <p:nvPr/>
            </p:nvSpPr>
            <p:spPr>
              <a:xfrm rot="18705810" flipH="1">
                <a:off x="585531" y="4400037"/>
                <a:ext cx="141402" cy="4160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10" name="Flowchart: Connector 109">
                <a:extLst>
                  <a:ext uri="{FF2B5EF4-FFF2-40B4-BE49-F238E27FC236}">
                    <a16:creationId xmlns:a16="http://schemas.microsoft.com/office/drawing/2014/main" id="{4529CEAB-3E76-EC79-CE07-AFF88176FBD5}"/>
                  </a:ext>
                </a:extLst>
              </p:cNvPr>
              <p:cNvSpPr/>
              <p:nvPr/>
            </p:nvSpPr>
            <p:spPr>
              <a:xfrm>
                <a:off x="1312780" y="3782353"/>
                <a:ext cx="79677" cy="87279"/>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1" name="Flowchart: Connector 110">
                <a:extLst>
                  <a:ext uri="{FF2B5EF4-FFF2-40B4-BE49-F238E27FC236}">
                    <a16:creationId xmlns:a16="http://schemas.microsoft.com/office/drawing/2014/main" id="{52212174-F1A6-3D35-3773-571996CCA8B5}"/>
                  </a:ext>
                </a:extLst>
              </p:cNvPr>
              <p:cNvSpPr/>
              <p:nvPr/>
            </p:nvSpPr>
            <p:spPr>
              <a:xfrm>
                <a:off x="1312780" y="3908777"/>
                <a:ext cx="79677" cy="87279"/>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112" name="Group 111">
                <a:extLst>
                  <a:ext uri="{FF2B5EF4-FFF2-40B4-BE49-F238E27FC236}">
                    <a16:creationId xmlns:a16="http://schemas.microsoft.com/office/drawing/2014/main" id="{7014A380-8752-F4EE-D111-2128133F97A1}"/>
                  </a:ext>
                </a:extLst>
              </p:cNvPr>
              <p:cNvGrpSpPr/>
              <p:nvPr/>
            </p:nvGrpSpPr>
            <p:grpSpPr>
              <a:xfrm>
                <a:off x="938091" y="3835116"/>
                <a:ext cx="297673" cy="407874"/>
                <a:chOff x="-65086" y="2552697"/>
                <a:chExt cx="523271" cy="615043"/>
              </a:xfrm>
            </p:grpSpPr>
            <p:sp>
              <p:nvSpPr>
                <p:cNvPr id="117" name="Rectangle 116">
                  <a:extLst>
                    <a:ext uri="{FF2B5EF4-FFF2-40B4-BE49-F238E27FC236}">
                      <a16:creationId xmlns:a16="http://schemas.microsoft.com/office/drawing/2014/main" id="{374A762E-43A3-55C1-4E55-B95F48EB4591}"/>
                    </a:ext>
                  </a:extLst>
                </p:cNvPr>
                <p:cNvSpPr/>
                <p:nvPr/>
              </p:nvSpPr>
              <p:spPr>
                <a:xfrm>
                  <a:off x="82455" y="2719127"/>
                  <a:ext cx="342900" cy="8508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pic>
              <p:nvPicPr>
                <p:cNvPr id="118" name="Picture 117">
                  <a:extLst>
                    <a:ext uri="{FF2B5EF4-FFF2-40B4-BE49-F238E27FC236}">
                      <a16:creationId xmlns:a16="http://schemas.microsoft.com/office/drawing/2014/main" id="{C354B5B8-B1EC-6AC9-A76B-272A290CE6C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flipH="1">
                  <a:off x="-65086" y="2552697"/>
                  <a:ext cx="523271" cy="615043"/>
                </a:xfrm>
                <a:prstGeom prst="rect">
                  <a:avLst/>
                </a:prstGeom>
                <a:ln>
                  <a:noFill/>
                </a:ln>
              </p:spPr>
            </p:pic>
          </p:grpSp>
          <p:sp>
            <p:nvSpPr>
              <p:cNvPr id="113" name="Freeform: Shape 112">
                <a:extLst>
                  <a:ext uri="{FF2B5EF4-FFF2-40B4-BE49-F238E27FC236}">
                    <a16:creationId xmlns:a16="http://schemas.microsoft.com/office/drawing/2014/main" id="{09EA0DF3-8B5F-EB4F-B190-7ECCBB5E78E7}"/>
                  </a:ext>
                </a:extLst>
              </p:cNvPr>
              <p:cNvSpPr/>
              <p:nvPr/>
            </p:nvSpPr>
            <p:spPr>
              <a:xfrm rot="14816196">
                <a:off x="747258" y="4639155"/>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114" name="Group 113">
                <a:extLst>
                  <a:ext uri="{FF2B5EF4-FFF2-40B4-BE49-F238E27FC236}">
                    <a16:creationId xmlns:a16="http://schemas.microsoft.com/office/drawing/2014/main" id="{36E37264-3589-7F0C-18B5-B6F9B64776F4}"/>
                  </a:ext>
                </a:extLst>
              </p:cNvPr>
              <p:cNvGrpSpPr/>
              <p:nvPr/>
            </p:nvGrpSpPr>
            <p:grpSpPr>
              <a:xfrm rot="20979317">
                <a:off x="2207545" y="3835184"/>
                <a:ext cx="433033" cy="310471"/>
                <a:chOff x="2687747" y="3880759"/>
                <a:chExt cx="433033" cy="310471"/>
              </a:xfrm>
            </p:grpSpPr>
            <p:sp>
              <p:nvSpPr>
                <p:cNvPr id="115" name="Freeform: Shape 114">
                  <a:extLst>
                    <a:ext uri="{FF2B5EF4-FFF2-40B4-BE49-F238E27FC236}">
                      <a16:creationId xmlns:a16="http://schemas.microsoft.com/office/drawing/2014/main" id="{FC941733-904A-F8F0-DD02-22E2667DDEB2}"/>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6" name="Freeform: Shape 115">
                  <a:extLst>
                    <a:ext uri="{FF2B5EF4-FFF2-40B4-BE49-F238E27FC236}">
                      <a16:creationId xmlns:a16="http://schemas.microsoft.com/office/drawing/2014/main" id="{7F8FC831-B4FD-948E-C400-06184A15BE58}"/>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rgbClr val="E7E6E6">
                    <a:lumMod val="60000"/>
                    <a:lumOff val="40000"/>
                  </a:srgbClr>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grpSp>
          <p:nvGrpSpPr>
            <p:cNvPr id="123" name="Group 122">
              <a:extLst>
                <a:ext uri="{FF2B5EF4-FFF2-40B4-BE49-F238E27FC236}">
                  <a16:creationId xmlns:a16="http://schemas.microsoft.com/office/drawing/2014/main" id="{13277C1E-47F3-4330-6980-4434B6D2A97A}"/>
                </a:ext>
              </a:extLst>
            </p:cNvPr>
            <p:cNvGrpSpPr/>
            <p:nvPr/>
          </p:nvGrpSpPr>
          <p:grpSpPr>
            <a:xfrm>
              <a:off x="3895546" y="2769508"/>
              <a:ext cx="4272209" cy="1645274"/>
              <a:chOff x="1419680" y="1639207"/>
              <a:chExt cx="5759689" cy="1761933"/>
            </a:xfrm>
          </p:grpSpPr>
          <p:sp>
            <p:nvSpPr>
              <p:cNvPr id="124" name="Rectangle 3">
                <a:extLst>
                  <a:ext uri="{FF2B5EF4-FFF2-40B4-BE49-F238E27FC236}">
                    <a16:creationId xmlns:a16="http://schemas.microsoft.com/office/drawing/2014/main" id="{ACD3AC3E-9115-5059-E2FE-51FB0CAF5478}"/>
                  </a:ext>
                </a:extLst>
              </p:cNvPr>
              <p:cNvSpPr/>
              <p:nvPr/>
            </p:nvSpPr>
            <p:spPr>
              <a:xfrm>
                <a:off x="1524000" y="1905000"/>
                <a:ext cx="5655369" cy="1496140"/>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567543"/>
                  <a:gd name="connsiteX1" fmla="*/ 5508170 w 5508170"/>
                  <a:gd name="connsiteY1" fmla="*/ 83910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68313"/>
                  <a:gd name="connsiteY0" fmla="*/ 0 h 1496140"/>
                  <a:gd name="connsiteX1" fmla="*/ 5508170 w 5568313"/>
                  <a:gd name="connsiteY1" fmla="*/ 839107 h 1496140"/>
                  <a:gd name="connsiteX2" fmla="*/ 5568313 w 5568313"/>
                  <a:gd name="connsiteY2" fmla="*/ 1496140 h 1496140"/>
                  <a:gd name="connsiteX3" fmla="*/ 0 w 5568313"/>
                  <a:gd name="connsiteY3" fmla="*/ 609600 h 1496140"/>
                  <a:gd name="connsiteX4" fmla="*/ 10886 w 5568313"/>
                  <a:gd name="connsiteY4" fmla="*/ 0 h 1496140"/>
                  <a:gd name="connsiteX0" fmla="*/ 10886 w 5584550"/>
                  <a:gd name="connsiteY0" fmla="*/ 0 h 1496140"/>
                  <a:gd name="connsiteX1" fmla="*/ 5584550 w 5584550"/>
                  <a:gd name="connsiteY1" fmla="*/ 839107 h 1496140"/>
                  <a:gd name="connsiteX2" fmla="*/ 5568313 w 5584550"/>
                  <a:gd name="connsiteY2" fmla="*/ 1496140 h 1496140"/>
                  <a:gd name="connsiteX3" fmla="*/ 0 w 5584550"/>
                  <a:gd name="connsiteY3" fmla="*/ 609600 h 1496140"/>
                  <a:gd name="connsiteX4" fmla="*/ 10886 w 5584550"/>
                  <a:gd name="connsiteY4" fmla="*/ 0 h 149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4550" h="1496140">
                    <a:moveTo>
                      <a:pt x="10886" y="0"/>
                    </a:moveTo>
                    <a:lnTo>
                      <a:pt x="5584550" y="839107"/>
                    </a:lnTo>
                    <a:lnTo>
                      <a:pt x="5568313" y="1496140"/>
                    </a:lnTo>
                    <a:lnTo>
                      <a:pt x="0" y="609600"/>
                    </a:lnTo>
                    <a:lnTo>
                      <a:pt x="10886" y="0"/>
                    </a:lnTo>
                    <a:close/>
                  </a:path>
                </a:pathLst>
              </a:custGeom>
              <a:solidFill>
                <a:srgbClr val="F9C7A6"/>
              </a:solidFill>
              <a:ln w="6350" cap="flat" cmpd="sng" algn="ctr">
                <a:noFill/>
                <a:prstDash val="solid"/>
                <a:miter lim="800000"/>
              </a:ln>
              <a:effectLst/>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25" name="Freeform: Shape 124">
                <a:extLst>
                  <a:ext uri="{FF2B5EF4-FFF2-40B4-BE49-F238E27FC236}">
                    <a16:creationId xmlns:a16="http://schemas.microsoft.com/office/drawing/2014/main" id="{0E03F3CB-74B2-A640-36D1-2FAF226EB89F}"/>
                  </a:ext>
                </a:extLst>
              </p:cNvPr>
              <p:cNvSpPr/>
              <p:nvPr/>
            </p:nvSpPr>
            <p:spPr>
              <a:xfrm>
                <a:off x="1428750" y="1771650"/>
                <a:ext cx="5722211" cy="986850"/>
              </a:xfrm>
              <a:custGeom>
                <a:avLst/>
                <a:gdLst>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07950 h 971550"/>
                  <a:gd name="connsiteX4" fmla="*/ 0 w 5664200"/>
                  <a:gd name="connsiteY4" fmla="*/ 0 h 971550"/>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20650 h 971550"/>
                  <a:gd name="connsiteX4" fmla="*/ 0 w 5664200"/>
                  <a:gd name="connsiteY4" fmla="*/ 0 h 971550"/>
                  <a:gd name="connsiteX0" fmla="*/ 0 w 5788375"/>
                  <a:gd name="connsiteY0" fmla="*/ 0 h 997051"/>
                  <a:gd name="connsiteX1" fmla="*/ 5664200 w 5788375"/>
                  <a:gd name="connsiteY1" fmla="*/ 882650 h 997051"/>
                  <a:gd name="connsiteX2" fmla="*/ 5788375 w 5788375"/>
                  <a:gd name="connsiteY2" fmla="*/ 997051 h 997051"/>
                  <a:gd name="connsiteX3" fmla="*/ 0 w 5788375"/>
                  <a:gd name="connsiteY3" fmla="*/ 120650 h 997051"/>
                  <a:gd name="connsiteX4" fmla="*/ 0 w 5788375"/>
                  <a:gd name="connsiteY4" fmla="*/ 0 h 997051"/>
                  <a:gd name="connsiteX0" fmla="*/ 0 w 5788375"/>
                  <a:gd name="connsiteY0" fmla="*/ 0 h 997051"/>
                  <a:gd name="connsiteX1" fmla="*/ 5722212 w 5788375"/>
                  <a:gd name="connsiteY1" fmla="*/ 887750 h 997051"/>
                  <a:gd name="connsiteX2" fmla="*/ 5788375 w 5788375"/>
                  <a:gd name="connsiteY2" fmla="*/ 997051 h 997051"/>
                  <a:gd name="connsiteX3" fmla="*/ 0 w 5788375"/>
                  <a:gd name="connsiteY3" fmla="*/ 120650 h 997051"/>
                  <a:gd name="connsiteX4" fmla="*/ 0 w 5788375"/>
                  <a:gd name="connsiteY4" fmla="*/ 0 h 997051"/>
                  <a:gd name="connsiteX0" fmla="*/ 0 w 5722212"/>
                  <a:gd name="connsiteY0" fmla="*/ 0 h 986851"/>
                  <a:gd name="connsiteX1" fmla="*/ 5722212 w 5722212"/>
                  <a:gd name="connsiteY1" fmla="*/ 887750 h 986851"/>
                  <a:gd name="connsiteX2" fmla="*/ 5720695 w 5722212"/>
                  <a:gd name="connsiteY2" fmla="*/ 986851 h 986851"/>
                  <a:gd name="connsiteX3" fmla="*/ 0 w 5722212"/>
                  <a:gd name="connsiteY3" fmla="*/ 120650 h 986851"/>
                  <a:gd name="connsiteX4" fmla="*/ 0 w 5722212"/>
                  <a:gd name="connsiteY4" fmla="*/ 0 h 98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212" h="986851">
                    <a:moveTo>
                      <a:pt x="0" y="0"/>
                    </a:moveTo>
                    <a:lnTo>
                      <a:pt x="5722212" y="887750"/>
                    </a:lnTo>
                    <a:cubicBezTo>
                      <a:pt x="5721706" y="920784"/>
                      <a:pt x="5721201" y="953817"/>
                      <a:pt x="5720695" y="986851"/>
                    </a:cubicBezTo>
                    <a:lnTo>
                      <a:pt x="0" y="120650"/>
                    </a:lnTo>
                    <a:lnTo>
                      <a:pt x="0" y="0"/>
                    </a:lnTo>
                    <a:close/>
                  </a:path>
                </a:pathLst>
              </a:custGeom>
              <a:solidFill>
                <a:srgbClr val="777777"/>
              </a:solidFill>
              <a:ln w="6350" cap="flat" cmpd="sng" algn="ctr">
                <a:noFill/>
                <a:prstDash val="solid"/>
                <a:miter lim="800000"/>
              </a:ln>
              <a:effectLst/>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26" name="Rectangle 3">
                <a:extLst>
                  <a:ext uri="{FF2B5EF4-FFF2-40B4-BE49-F238E27FC236}">
                    <a16:creationId xmlns:a16="http://schemas.microsoft.com/office/drawing/2014/main" id="{E549B53A-26DC-E438-A536-5A7BB9F9B386}"/>
                  </a:ext>
                </a:extLst>
              </p:cNvPr>
              <p:cNvSpPr/>
              <p:nvPr/>
            </p:nvSpPr>
            <p:spPr>
              <a:xfrm>
                <a:off x="1419680" y="1639207"/>
                <a:ext cx="5756660" cy="1078795"/>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027793"/>
                  <a:gd name="connsiteX1" fmla="*/ 5508170 w 5508170"/>
                  <a:gd name="connsiteY1" fmla="*/ 794657 h 1027793"/>
                  <a:gd name="connsiteX2" fmla="*/ 5345793 w 5508170"/>
                  <a:gd name="connsiteY2" fmla="*/ 1027793 h 1027793"/>
                  <a:gd name="connsiteX3" fmla="*/ 0 w 5508170"/>
                  <a:gd name="connsiteY3" fmla="*/ 609600 h 1027793"/>
                  <a:gd name="connsiteX4" fmla="*/ 10886 w 5508170"/>
                  <a:gd name="connsiteY4" fmla="*/ 0 h 1027793"/>
                  <a:gd name="connsiteX0" fmla="*/ 10886 w 5508170"/>
                  <a:gd name="connsiteY0" fmla="*/ 0 h 1110343"/>
                  <a:gd name="connsiteX1" fmla="*/ 5508170 w 5508170"/>
                  <a:gd name="connsiteY1" fmla="*/ 794657 h 1110343"/>
                  <a:gd name="connsiteX2" fmla="*/ 5434693 w 5508170"/>
                  <a:gd name="connsiteY2" fmla="*/ 1110343 h 1110343"/>
                  <a:gd name="connsiteX3" fmla="*/ 0 w 5508170"/>
                  <a:gd name="connsiteY3" fmla="*/ 609600 h 1110343"/>
                  <a:gd name="connsiteX4" fmla="*/ 10886 w 5508170"/>
                  <a:gd name="connsiteY4" fmla="*/ 0 h 1110343"/>
                  <a:gd name="connsiteX0" fmla="*/ 245836 w 5743120"/>
                  <a:gd name="connsiteY0" fmla="*/ 0 h 1110343"/>
                  <a:gd name="connsiteX1" fmla="*/ 5743120 w 5743120"/>
                  <a:gd name="connsiteY1" fmla="*/ 794657 h 1110343"/>
                  <a:gd name="connsiteX2" fmla="*/ 5669643 w 5743120"/>
                  <a:gd name="connsiteY2" fmla="*/ 1110343 h 1110343"/>
                  <a:gd name="connsiteX3" fmla="*/ 0 w 5743120"/>
                  <a:gd name="connsiteY3" fmla="*/ 222250 h 1110343"/>
                  <a:gd name="connsiteX4" fmla="*/ 245836 w 5743120"/>
                  <a:gd name="connsiteY4" fmla="*/ 0 h 1110343"/>
                  <a:gd name="connsiteX0" fmla="*/ 645886 w 5743120"/>
                  <a:gd name="connsiteY0" fmla="*/ 0 h 900793"/>
                  <a:gd name="connsiteX1" fmla="*/ 5743120 w 5743120"/>
                  <a:gd name="connsiteY1" fmla="*/ 585107 h 900793"/>
                  <a:gd name="connsiteX2" fmla="*/ 5669643 w 5743120"/>
                  <a:gd name="connsiteY2" fmla="*/ 900793 h 900793"/>
                  <a:gd name="connsiteX3" fmla="*/ 0 w 5743120"/>
                  <a:gd name="connsiteY3" fmla="*/ 12700 h 900793"/>
                  <a:gd name="connsiteX4" fmla="*/ 645886 w 5743120"/>
                  <a:gd name="connsiteY4" fmla="*/ 0 h 900793"/>
                  <a:gd name="connsiteX0" fmla="*/ 709386 w 5743120"/>
                  <a:gd name="connsiteY0" fmla="*/ 228600 h 888093"/>
                  <a:gd name="connsiteX1" fmla="*/ 5743120 w 5743120"/>
                  <a:gd name="connsiteY1" fmla="*/ 572407 h 888093"/>
                  <a:gd name="connsiteX2" fmla="*/ 5669643 w 5743120"/>
                  <a:gd name="connsiteY2" fmla="*/ 888093 h 888093"/>
                  <a:gd name="connsiteX3" fmla="*/ 0 w 5743120"/>
                  <a:gd name="connsiteY3" fmla="*/ 0 h 888093"/>
                  <a:gd name="connsiteX4" fmla="*/ 709386 w 5743120"/>
                  <a:gd name="connsiteY4" fmla="*/ 228600 h 888093"/>
                  <a:gd name="connsiteX0" fmla="*/ 595086 w 5743120"/>
                  <a:gd name="connsiteY0" fmla="*/ 0 h 1034143"/>
                  <a:gd name="connsiteX1" fmla="*/ 5743120 w 5743120"/>
                  <a:gd name="connsiteY1" fmla="*/ 718457 h 1034143"/>
                  <a:gd name="connsiteX2" fmla="*/ 5669643 w 5743120"/>
                  <a:gd name="connsiteY2" fmla="*/ 1034143 h 1034143"/>
                  <a:gd name="connsiteX3" fmla="*/ 0 w 5743120"/>
                  <a:gd name="connsiteY3" fmla="*/ 146050 h 1034143"/>
                  <a:gd name="connsiteX4" fmla="*/ 595086 w 5743120"/>
                  <a:gd name="connsiteY4" fmla="*/ 0 h 1034143"/>
                  <a:gd name="connsiteX0" fmla="*/ 595086 w 5743120"/>
                  <a:gd name="connsiteY0" fmla="*/ 0 h 1021443"/>
                  <a:gd name="connsiteX1" fmla="*/ 5743120 w 5743120"/>
                  <a:gd name="connsiteY1" fmla="*/ 718457 h 1021443"/>
                  <a:gd name="connsiteX2" fmla="*/ 5675993 w 5743120"/>
                  <a:gd name="connsiteY2" fmla="*/ 1021443 h 1021443"/>
                  <a:gd name="connsiteX3" fmla="*/ 0 w 5743120"/>
                  <a:gd name="connsiteY3" fmla="*/ 146050 h 1021443"/>
                  <a:gd name="connsiteX4" fmla="*/ 595086 w 5743120"/>
                  <a:gd name="connsiteY4" fmla="*/ 0 h 1021443"/>
                  <a:gd name="connsiteX0" fmla="*/ 595086 w 5743120"/>
                  <a:gd name="connsiteY0" fmla="*/ 0 h 983343"/>
                  <a:gd name="connsiteX1" fmla="*/ 5743120 w 5743120"/>
                  <a:gd name="connsiteY1" fmla="*/ 718457 h 983343"/>
                  <a:gd name="connsiteX2" fmla="*/ 5682343 w 5743120"/>
                  <a:gd name="connsiteY2" fmla="*/ 983343 h 983343"/>
                  <a:gd name="connsiteX3" fmla="*/ 0 w 5743120"/>
                  <a:gd name="connsiteY3" fmla="*/ 146050 h 983343"/>
                  <a:gd name="connsiteX4" fmla="*/ 595086 w 5743120"/>
                  <a:gd name="connsiteY4" fmla="*/ 0 h 983343"/>
                  <a:gd name="connsiteX0" fmla="*/ 595086 w 5743120"/>
                  <a:gd name="connsiteY0" fmla="*/ 0 h 1027793"/>
                  <a:gd name="connsiteX1" fmla="*/ 5743120 w 5743120"/>
                  <a:gd name="connsiteY1" fmla="*/ 718457 h 1027793"/>
                  <a:gd name="connsiteX2" fmla="*/ 5669643 w 5743120"/>
                  <a:gd name="connsiteY2" fmla="*/ 1027793 h 1027793"/>
                  <a:gd name="connsiteX3" fmla="*/ 0 w 5743120"/>
                  <a:gd name="connsiteY3" fmla="*/ 146050 h 1027793"/>
                  <a:gd name="connsiteX4" fmla="*/ 595086 w 5743120"/>
                  <a:gd name="connsiteY4" fmla="*/ 0 h 1027793"/>
                  <a:gd name="connsiteX0" fmla="*/ 595086 w 5756660"/>
                  <a:gd name="connsiteY0" fmla="*/ 0 h 1078795"/>
                  <a:gd name="connsiteX1" fmla="*/ 5743120 w 5756660"/>
                  <a:gd name="connsiteY1" fmla="*/ 718457 h 1078795"/>
                  <a:gd name="connsiteX2" fmla="*/ 5756660 w 5756660"/>
                  <a:gd name="connsiteY2" fmla="*/ 1078795 h 1078795"/>
                  <a:gd name="connsiteX3" fmla="*/ 0 w 5756660"/>
                  <a:gd name="connsiteY3" fmla="*/ 146050 h 1078795"/>
                  <a:gd name="connsiteX4" fmla="*/ 595086 w 5756660"/>
                  <a:gd name="connsiteY4" fmla="*/ 0 h 107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660" h="1078795">
                    <a:moveTo>
                      <a:pt x="595086" y="0"/>
                    </a:moveTo>
                    <a:lnTo>
                      <a:pt x="5743120" y="718457"/>
                    </a:lnTo>
                    <a:lnTo>
                      <a:pt x="5756660" y="1078795"/>
                    </a:lnTo>
                    <a:lnTo>
                      <a:pt x="0" y="146050"/>
                    </a:lnTo>
                    <a:lnTo>
                      <a:pt x="595086" y="0"/>
                    </a:lnTo>
                    <a:close/>
                  </a:path>
                </a:pathLst>
              </a:custGeom>
              <a:solidFill>
                <a:srgbClr val="969696"/>
              </a:solidFill>
              <a:ln w="6350" cap="flat" cmpd="sng" algn="ctr">
                <a:noFill/>
                <a:prstDash val="solid"/>
                <a:miter lim="800000"/>
              </a:ln>
              <a:effectLst/>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grpSp>
        <p:grpSp>
          <p:nvGrpSpPr>
            <p:cNvPr id="127" name="Group 126">
              <a:extLst>
                <a:ext uri="{FF2B5EF4-FFF2-40B4-BE49-F238E27FC236}">
                  <a16:creationId xmlns:a16="http://schemas.microsoft.com/office/drawing/2014/main" id="{F25F84BC-5767-3EB3-ABD8-2B5379440A40}"/>
                </a:ext>
              </a:extLst>
            </p:cNvPr>
            <p:cNvGrpSpPr/>
            <p:nvPr/>
          </p:nvGrpSpPr>
          <p:grpSpPr>
            <a:xfrm>
              <a:off x="6796824" y="2717240"/>
              <a:ext cx="1134673" cy="858640"/>
              <a:chOff x="7689849" y="1459263"/>
              <a:chExt cx="1512897" cy="1144853"/>
            </a:xfrm>
          </p:grpSpPr>
          <p:sp>
            <p:nvSpPr>
              <p:cNvPr id="128" name="Freeform: Shape 127">
                <a:extLst>
                  <a:ext uri="{FF2B5EF4-FFF2-40B4-BE49-F238E27FC236}">
                    <a16:creationId xmlns:a16="http://schemas.microsoft.com/office/drawing/2014/main" id="{3ED0F58F-F411-0F58-7DF3-F7EE3D95D03C}"/>
                  </a:ext>
                </a:extLst>
              </p:cNvPr>
              <p:cNvSpPr/>
              <p:nvPr/>
            </p:nvSpPr>
            <p:spPr>
              <a:xfrm>
                <a:off x="7804150" y="2057497"/>
                <a:ext cx="1263650" cy="323850"/>
              </a:xfrm>
              <a:custGeom>
                <a:avLst/>
                <a:gdLst>
                  <a:gd name="connsiteX0" fmla="*/ 0 w 1263650"/>
                  <a:gd name="connsiteY0" fmla="*/ 152400 h 323850"/>
                  <a:gd name="connsiteX1" fmla="*/ 196850 w 1263650"/>
                  <a:gd name="connsiteY1" fmla="*/ 0 h 323850"/>
                  <a:gd name="connsiteX2" fmla="*/ 1263650 w 1263650"/>
                  <a:gd name="connsiteY2" fmla="*/ 158750 h 323850"/>
                  <a:gd name="connsiteX3" fmla="*/ 1079500 w 1263650"/>
                  <a:gd name="connsiteY3" fmla="*/ 323850 h 323850"/>
                  <a:gd name="connsiteX4" fmla="*/ 0 w 1263650"/>
                  <a:gd name="connsiteY4" fmla="*/ 15240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650" h="323850">
                    <a:moveTo>
                      <a:pt x="0" y="152400"/>
                    </a:moveTo>
                    <a:lnTo>
                      <a:pt x="196850" y="0"/>
                    </a:lnTo>
                    <a:lnTo>
                      <a:pt x="1263650" y="158750"/>
                    </a:lnTo>
                    <a:lnTo>
                      <a:pt x="1079500" y="323850"/>
                    </a:lnTo>
                    <a:lnTo>
                      <a:pt x="0" y="152400"/>
                    </a:lnTo>
                    <a:close/>
                  </a:path>
                </a:pathLst>
              </a:custGeom>
              <a:solidFill>
                <a:srgbClr val="4D4B4C"/>
              </a:solidFill>
              <a:ln w="6350" cap="flat" cmpd="sng" algn="ctr">
                <a:noFill/>
                <a:prstDash val="solid"/>
                <a:miter lim="800000"/>
              </a:ln>
              <a:effectLst/>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grpSp>
            <p:nvGrpSpPr>
              <p:cNvPr id="129" name="Group 128">
                <a:extLst>
                  <a:ext uri="{FF2B5EF4-FFF2-40B4-BE49-F238E27FC236}">
                    <a16:creationId xmlns:a16="http://schemas.microsoft.com/office/drawing/2014/main" id="{74DAF53E-F0D4-ACAE-4709-6B210DB67F5D}"/>
                  </a:ext>
                </a:extLst>
              </p:cNvPr>
              <p:cNvGrpSpPr/>
              <p:nvPr/>
            </p:nvGrpSpPr>
            <p:grpSpPr>
              <a:xfrm>
                <a:off x="7689849" y="1459263"/>
                <a:ext cx="1203327" cy="1144853"/>
                <a:chOff x="3048000" y="1676399"/>
                <a:chExt cx="2482850" cy="2362201"/>
              </a:xfrm>
              <a:scene3d>
                <a:camera prst="isometricOffAxis2Left"/>
                <a:lightRig rig="threePt" dir="t"/>
              </a:scene3d>
            </p:grpSpPr>
            <p:sp>
              <p:nvSpPr>
                <p:cNvPr id="131" name="Freeform: Shape 130">
                  <a:extLst>
                    <a:ext uri="{FF2B5EF4-FFF2-40B4-BE49-F238E27FC236}">
                      <a16:creationId xmlns:a16="http://schemas.microsoft.com/office/drawing/2014/main" id="{D60A5A7C-FDAF-7D6A-6D54-8764B7138B71}"/>
                    </a:ext>
                  </a:extLst>
                </p:cNvPr>
                <p:cNvSpPr/>
                <p:nvPr/>
              </p:nvSpPr>
              <p:spPr>
                <a:xfrm>
                  <a:off x="3048000" y="1676399"/>
                  <a:ext cx="2482850" cy="1651001"/>
                </a:xfrm>
                <a:custGeom>
                  <a:avLst/>
                  <a:gdLst>
                    <a:gd name="connsiteX0" fmla="*/ 0 w 2482850"/>
                    <a:gd name="connsiteY0" fmla="*/ 0 h 1651000"/>
                    <a:gd name="connsiteX1" fmla="*/ 2463800 w 2482850"/>
                    <a:gd name="connsiteY1" fmla="*/ 6350 h 1651000"/>
                    <a:gd name="connsiteX2" fmla="*/ 2482850 w 2482850"/>
                    <a:gd name="connsiteY2" fmla="*/ 1651000 h 1651000"/>
                    <a:gd name="connsiteX3" fmla="*/ 0 w 2482850"/>
                    <a:gd name="connsiteY3" fmla="*/ 1644650 h 1651000"/>
                    <a:gd name="connsiteX4" fmla="*/ 0 w 2482850"/>
                    <a:gd name="connsiteY4" fmla="*/ 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850" h="1651000">
                      <a:moveTo>
                        <a:pt x="0" y="0"/>
                      </a:moveTo>
                      <a:lnTo>
                        <a:pt x="2463800" y="6350"/>
                      </a:lnTo>
                      <a:lnTo>
                        <a:pt x="2482850" y="1651000"/>
                      </a:lnTo>
                      <a:lnTo>
                        <a:pt x="0" y="1644650"/>
                      </a:lnTo>
                      <a:lnTo>
                        <a:pt x="0" y="0"/>
                      </a:lnTo>
                      <a:close/>
                    </a:path>
                  </a:pathLst>
                </a:custGeom>
                <a:solidFill>
                  <a:srgbClr val="474546"/>
                </a:solidFill>
                <a:ln w="6350" cap="flat" cmpd="sng" algn="ctr">
                  <a:solidFill>
                    <a:srgbClr val="4472C4"/>
                  </a:solidFill>
                  <a:prstDash val="solid"/>
                  <a:miter lim="800000"/>
                </a:ln>
                <a:effectLst/>
                <a:sp3d extrusionH="196850" contourW="6350" prstMaterial="metal">
                  <a:bevelT w="425450" h="260350" prst="artDeco"/>
                  <a:bevelB w="107950"/>
                </a:sp3d>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132" name="Freeform: Shape 131">
                  <a:extLst>
                    <a:ext uri="{FF2B5EF4-FFF2-40B4-BE49-F238E27FC236}">
                      <a16:creationId xmlns:a16="http://schemas.microsoft.com/office/drawing/2014/main" id="{765ECC9B-FE2D-219F-D7BA-5F4B79FEA75D}"/>
                    </a:ext>
                  </a:extLst>
                </p:cNvPr>
                <p:cNvSpPr/>
                <p:nvPr/>
              </p:nvSpPr>
              <p:spPr>
                <a:xfrm>
                  <a:off x="4032250" y="2611439"/>
                  <a:ext cx="514351" cy="924053"/>
                </a:xfrm>
                <a:custGeom>
                  <a:avLst/>
                  <a:gdLst>
                    <a:gd name="connsiteX0" fmla="*/ 0 w 495300"/>
                    <a:gd name="connsiteY0" fmla="*/ 0 h 552450"/>
                    <a:gd name="connsiteX1" fmla="*/ 469900 w 495300"/>
                    <a:gd name="connsiteY1" fmla="*/ 0 h 552450"/>
                    <a:gd name="connsiteX2" fmla="*/ 495300 w 495300"/>
                    <a:gd name="connsiteY2" fmla="*/ 552450 h 552450"/>
                    <a:gd name="connsiteX3" fmla="*/ 6350 w 495300"/>
                    <a:gd name="connsiteY3" fmla="*/ 552450 h 552450"/>
                    <a:gd name="connsiteX4" fmla="*/ 0 w 495300"/>
                    <a:gd name="connsiteY4" fmla="*/ 0 h 552450"/>
                    <a:gd name="connsiteX0" fmla="*/ 19050 w 514350"/>
                    <a:gd name="connsiteY0" fmla="*/ 0 h 552450"/>
                    <a:gd name="connsiteX1" fmla="*/ 488950 w 514350"/>
                    <a:gd name="connsiteY1" fmla="*/ 0 h 552450"/>
                    <a:gd name="connsiteX2" fmla="*/ 514350 w 514350"/>
                    <a:gd name="connsiteY2" fmla="*/ 552450 h 552450"/>
                    <a:gd name="connsiteX3" fmla="*/ 0 w 514350"/>
                    <a:gd name="connsiteY3" fmla="*/ 552450 h 552450"/>
                    <a:gd name="connsiteX4" fmla="*/ 19050 w 514350"/>
                    <a:gd name="connsiteY4" fmla="*/ 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52450">
                      <a:moveTo>
                        <a:pt x="19050" y="0"/>
                      </a:moveTo>
                      <a:lnTo>
                        <a:pt x="488950" y="0"/>
                      </a:lnTo>
                      <a:lnTo>
                        <a:pt x="514350" y="552450"/>
                      </a:lnTo>
                      <a:lnTo>
                        <a:pt x="0" y="552450"/>
                      </a:lnTo>
                      <a:cubicBezTo>
                        <a:pt x="2117" y="370417"/>
                        <a:pt x="29633" y="188383"/>
                        <a:pt x="19050" y="0"/>
                      </a:cubicBezTo>
                      <a:close/>
                    </a:path>
                  </a:pathLst>
                </a:custGeom>
                <a:solidFill>
                  <a:srgbClr val="4C4A4B"/>
                </a:solidFill>
                <a:ln w="6350" cap="flat" cmpd="sng" algn="ctr">
                  <a:noFill/>
                  <a:prstDash val="solid"/>
                  <a:miter lim="800000"/>
                </a:ln>
                <a:effectLst/>
                <a:sp3d>
                  <a:bevelT/>
                </a:sp3d>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3" name="Rectangle 132">
                  <a:extLst>
                    <a:ext uri="{FF2B5EF4-FFF2-40B4-BE49-F238E27FC236}">
                      <a16:creationId xmlns:a16="http://schemas.microsoft.com/office/drawing/2014/main" id="{1E50BC5D-0734-D09A-BE68-B60B3D6C8724}"/>
                    </a:ext>
                  </a:extLst>
                </p:cNvPr>
                <p:cNvSpPr/>
                <p:nvPr/>
              </p:nvSpPr>
              <p:spPr>
                <a:xfrm>
                  <a:off x="3048000" y="3505200"/>
                  <a:ext cx="2482850" cy="533400"/>
                </a:xfrm>
                <a:prstGeom prst="rect">
                  <a:avLst/>
                </a:prstGeom>
                <a:solidFill>
                  <a:srgbClr val="4C4A4B"/>
                </a:solidFill>
                <a:ln w="6350" cap="flat" cmpd="sng" algn="ctr">
                  <a:noFill/>
                  <a:prstDash val="solid"/>
                  <a:miter lim="800000"/>
                </a:ln>
                <a:effectLst/>
                <a:sp3d>
                  <a:bevelT w="139700" h="139700" prst="divot"/>
                </a:sp3d>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grpSp>
          <p:sp>
            <p:nvSpPr>
              <p:cNvPr id="130" name="Rectangle 88">
                <a:extLst>
                  <a:ext uri="{FF2B5EF4-FFF2-40B4-BE49-F238E27FC236}">
                    <a16:creationId xmlns:a16="http://schemas.microsoft.com/office/drawing/2014/main" id="{FF9E1E03-A3A2-3CDF-15A7-67ED3E43C3A8}"/>
                  </a:ext>
                </a:extLst>
              </p:cNvPr>
              <p:cNvSpPr/>
              <p:nvPr/>
            </p:nvSpPr>
            <p:spPr>
              <a:xfrm>
                <a:off x="8769020" y="2259497"/>
                <a:ext cx="433726" cy="317069"/>
              </a:xfrm>
              <a:custGeom>
                <a:avLst/>
                <a:gdLst>
                  <a:gd name="connsiteX0" fmla="*/ 0 w 657563"/>
                  <a:gd name="connsiteY0" fmla="*/ 0 h 271826"/>
                  <a:gd name="connsiteX1" fmla="*/ 657563 w 657563"/>
                  <a:gd name="connsiteY1" fmla="*/ 0 h 271826"/>
                  <a:gd name="connsiteX2" fmla="*/ 657563 w 657563"/>
                  <a:gd name="connsiteY2" fmla="*/ 271826 h 271826"/>
                  <a:gd name="connsiteX3" fmla="*/ 0 w 657563"/>
                  <a:gd name="connsiteY3" fmla="*/ 271826 h 271826"/>
                  <a:gd name="connsiteX4" fmla="*/ 0 w 657563"/>
                  <a:gd name="connsiteY4" fmla="*/ 0 h 271826"/>
                  <a:gd name="connsiteX0" fmla="*/ 0 w 657563"/>
                  <a:gd name="connsiteY0" fmla="*/ 14288 h 286114"/>
                  <a:gd name="connsiteX1" fmla="*/ 631369 w 657563"/>
                  <a:gd name="connsiteY1" fmla="*/ 0 h 286114"/>
                  <a:gd name="connsiteX2" fmla="*/ 657563 w 657563"/>
                  <a:gd name="connsiteY2" fmla="*/ 286114 h 286114"/>
                  <a:gd name="connsiteX3" fmla="*/ 0 w 657563"/>
                  <a:gd name="connsiteY3" fmla="*/ 286114 h 286114"/>
                  <a:gd name="connsiteX4" fmla="*/ 0 w 657563"/>
                  <a:gd name="connsiteY4" fmla="*/ 14288 h 286114"/>
                  <a:gd name="connsiteX0" fmla="*/ 0 w 657563"/>
                  <a:gd name="connsiteY0" fmla="*/ 0 h 271826"/>
                  <a:gd name="connsiteX1" fmla="*/ 545644 w 657563"/>
                  <a:gd name="connsiteY1" fmla="*/ 2381 h 271826"/>
                  <a:gd name="connsiteX2" fmla="*/ 657563 w 657563"/>
                  <a:gd name="connsiteY2" fmla="*/ 271826 h 271826"/>
                  <a:gd name="connsiteX3" fmla="*/ 0 w 657563"/>
                  <a:gd name="connsiteY3" fmla="*/ 271826 h 271826"/>
                  <a:gd name="connsiteX4" fmla="*/ 0 w 657563"/>
                  <a:gd name="connsiteY4" fmla="*/ 0 h 271826"/>
                  <a:gd name="connsiteX0" fmla="*/ 0 w 657563"/>
                  <a:gd name="connsiteY0" fmla="*/ 30956 h 302782"/>
                  <a:gd name="connsiteX1" fmla="*/ 490875 w 657563"/>
                  <a:gd name="connsiteY1" fmla="*/ 0 h 302782"/>
                  <a:gd name="connsiteX2" fmla="*/ 657563 w 657563"/>
                  <a:gd name="connsiteY2" fmla="*/ 302782 h 302782"/>
                  <a:gd name="connsiteX3" fmla="*/ 0 w 657563"/>
                  <a:gd name="connsiteY3" fmla="*/ 302782 h 302782"/>
                  <a:gd name="connsiteX4" fmla="*/ 0 w 657563"/>
                  <a:gd name="connsiteY4" fmla="*/ 30956 h 302782"/>
                  <a:gd name="connsiteX0" fmla="*/ 0 w 657563"/>
                  <a:gd name="connsiteY0" fmla="*/ 26193 h 298019"/>
                  <a:gd name="connsiteX1" fmla="*/ 445631 w 657563"/>
                  <a:gd name="connsiteY1" fmla="*/ 0 h 298019"/>
                  <a:gd name="connsiteX2" fmla="*/ 657563 w 657563"/>
                  <a:gd name="connsiteY2" fmla="*/ 298019 h 298019"/>
                  <a:gd name="connsiteX3" fmla="*/ 0 w 657563"/>
                  <a:gd name="connsiteY3" fmla="*/ 298019 h 298019"/>
                  <a:gd name="connsiteX4" fmla="*/ 0 w 657563"/>
                  <a:gd name="connsiteY4" fmla="*/ 26193 h 298019"/>
                  <a:gd name="connsiteX0" fmla="*/ 0 w 657563"/>
                  <a:gd name="connsiteY0" fmla="*/ 35718 h 307544"/>
                  <a:gd name="connsiteX1" fmla="*/ 428963 w 657563"/>
                  <a:gd name="connsiteY1" fmla="*/ 0 h 307544"/>
                  <a:gd name="connsiteX2" fmla="*/ 657563 w 657563"/>
                  <a:gd name="connsiteY2" fmla="*/ 307544 h 307544"/>
                  <a:gd name="connsiteX3" fmla="*/ 0 w 657563"/>
                  <a:gd name="connsiteY3" fmla="*/ 307544 h 307544"/>
                  <a:gd name="connsiteX4" fmla="*/ 0 w 657563"/>
                  <a:gd name="connsiteY4" fmla="*/ 35718 h 307544"/>
                  <a:gd name="connsiteX0" fmla="*/ 0 w 657563"/>
                  <a:gd name="connsiteY0" fmla="*/ 54768 h 326594"/>
                  <a:gd name="connsiteX1" fmla="*/ 409913 w 657563"/>
                  <a:gd name="connsiteY1" fmla="*/ 0 h 326594"/>
                  <a:gd name="connsiteX2" fmla="*/ 657563 w 657563"/>
                  <a:gd name="connsiteY2" fmla="*/ 326594 h 326594"/>
                  <a:gd name="connsiteX3" fmla="*/ 0 w 657563"/>
                  <a:gd name="connsiteY3" fmla="*/ 326594 h 326594"/>
                  <a:gd name="connsiteX4" fmla="*/ 0 w 657563"/>
                  <a:gd name="connsiteY4" fmla="*/ 54768 h 326594"/>
                  <a:gd name="connsiteX0" fmla="*/ 0 w 657563"/>
                  <a:gd name="connsiteY0" fmla="*/ 38099 h 309925"/>
                  <a:gd name="connsiteX1" fmla="*/ 409913 w 657563"/>
                  <a:gd name="connsiteY1" fmla="*/ 0 h 309925"/>
                  <a:gd name="connsiteX2" fmla="*/ 657563 w 657563"/>
                  <a:gd name="connsiteY2" fmla="*/ 309925 h 309925"/>
                  <a:gd name="connsiteX3" fmla="*/ 0 w 657563"/>
                  <a:gd name="connsiteY3" fmla="*/ 309925 h 309925"/>
                  <a:gd name="connsiteX4" fmla="*/ 0 w 657563"/>
                  <a:gd name="connsiteY4" fmla="*/ 38099 h 309925"/>
                  <a:gd name="connsiteX0" fmla="*/ 0 w 657563"/>
                  <a:gd name="connsiteY0" fmla="*/ 45243 h 317069"/>
                  <a:gd name="connsiteX1" fmla="*/ 407532 w 657563"/>
                  <a:gd name="connsiteY1" fmla="*/ 0 h 317069"/>
                  <a:gd name="connsiteX2" fmla="*/ 657563 w 657563"/>
                  <a:gd name="connsiteY2" fmla="*/ 317069 h 317069"/>
                  <a:gd name="connsiteX3" fmla="*/ 0 w 657563"/>
                  <a:gd name="connsiteY3" fmla="*/ 317069 h 317069"/>
                  <a:gd name="connsiteX4" fmla="*/ 0 w 657563"/>
                  <a:gd name="connsiteY4" fmla="*/ 45243 h 317069"/>
                  <a:gd name="connsiteX0" fmla="*/ 0 w 657563"/>
                  <a:gd name="connsiteY0" fmla="*/ 45243 h 317069"/>
                  <a:gd name="connsiteX1" fmla="*/ 398007 w 657563"/>
                  <a:gd name="connsiteY1" fmla="*/ 0 h 317069"/>
                  <a:gd name="connsiteX2" fmla="*/ 657563 w 657563"/>
                  <a:gd name="connsiteY2" fmla="*/ 317069 h 317069"/>
                  <a:gd name="connsiteX3" fmla="*/ 0 w 657563"/>
                  <a:gd name="connsiteY3" fmla="*/ 317069 h 317069"/>
                  <a:gd name="connsiteX4" fmla="*/ 0 w 657563"/>
                  <a:gd name="connsiteY4" fmla="*/ 45243 h 317069"/>
                  <a:gd name="connsiteX0" fmla="*/ 0 w 562313"/>
                  <a:gd name="connsiteY0" fmla="*/ 45243 h 317069"/>
                  <a:gd name="connsiteX1" fmla="*/ 398007 w 562313"/>
                  <a:gd name="connsiteY1" fmla="*/ 0 h 317069"/>
                  <a:gd name="connsiteX2" fmla="*/ 562313 w 562313"/>
                  <a:gd name="connsiteY2" fmla="*/ 288494 h 317069"/>
                  <a:gd name="connsiteX3" fmla="*/ 0 w 562313"/>
                  <a:gd name="connsiteY3" fmla="*/ 317069 h 317069"/>
                  <a:gd name="connsiteX4" fmla="*/ 0 w 562313"/>
                  <a:gd name="connsiteY4" fmla="*/ 45243 h 317069"/>
                  <a:gd name="connsiteX0" fmla="*/ 0 w 507544"/>
                  <a:gd name="connsiteY0" fmla="*/ 45243 h 317069"/>
                  <a:gd name="connsiteX1" fmla="*/ 398007 w 507544"/>
                  <a:gd name="connsiteY1" fmla="*/ 0 h 317069"/>
                  <a:gd name="connsiteX2" fmla="*/ 507544 w 507544"/>
                  <a:gd name="connsiteY2" fmla="*/ 271825 h 317069"/>
                  <a:gd name="connsiteX3" fmla="*/ 0 w 507544"/>
                  <a:gd name="connsiteY3" fmla="*/ 317069 h 317069"/>
                  <a:gd name="connsiteX4" fmla="*/ 0 w 507544"/>
                  <a:gd name="connsiteY4" fmla="*/ 45243 h 317069"/>
                  <a:gd name="connsiteX0" fmla="*/ 0 w 433726"/>
                  <a:gd name="connsiteY0" fmla="*/ 45243 h 317069"/>
                  <a:gd name="connsiteX1" fmla="*/ 398007 w 433726"/>
                  <a:gd name="connsiteY1" fmla="*/ 0 h 317069"/>
                  <a:gd name="connsiteX2" fmla="*/ 433726 w 433726"/>
                  <a:gd name="connsiteY2" fmla="*/ 233725 h 317069"/>
                  <a:gd name="connsiteX3" fmla="*/ 0 w 433726"/>
                  <a:gd name="connsiteY3" fmla="*/ 317069 h 317069"/>
                  <a:gd name="connsiteX4" fmla="*/ 0 w 433726"/>
                  <a:gd name="connsiteY4" fmla="*/ 45243 h 31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26" h="317069">
                    <a:moveTo>
                      <a:pt x="0" y="45243"/>
                    </a:moveTo>
                    <a:lnTo>
                      <a:pt x="398007" y="0"/>
                    </a:lnTo>
                    <a:lnTo>
                      <a:pt x="433726" y="233725"/>
                    </a:lnTo>
                    <a:lnTo>
                      <a:pt x="0" y="317069"/>
                    </a:lnTo>
                    <a:lnTo>
                      <a:pt x="0" y="45243"/>
                    </a:lnTo>
                    <a:close/>
                  </a:path>
                </a:pathLst>
              </a:custGeom>
              <a:solidFill>
                <a:srgbClr val="4D4B4C"/>
              </a:solidFill>
              <a:ln w="6350" cap="flat" cmpd="sng" algn="ctr">
                <a:noFill/>
                <a:prstDash val="solid"/>
                <a:miter lim="800000"/>
              </a:ln>
              <a:effectLst/>
              <a:scene3d>
                <a:camera prst="isometricOffAxis2Right"/>
                <a:lightRig rig="threePt" dir="t"/>
              </a:scene3d>
            </p:spPr>
            <p:txBody>
              <a:bodyPr rtlCol="0" anchor="ctr"/>
              <a:lstStyle/>
              <a:p>
                <a:pPr marL="0" marR="0" lvl="0" indent="0" algn="ctr" defTabSz="40343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grpSp>
        <p:pic>
          <p:nvPicPr>
            <p:cNvPr id="137" name="Picture 136">
              <a:extLst>
                <a:ext uri="{FF2B5EF4-FFF2-40B4-BE49-F238E27FC236}">
                  <a16:creationId xmlns:a16="http://schemas.microsoft.com/office/drawing/2014/main" id="{39B37D24-7F30-5F81-E61A-E444C32BC5B1}"/>
                </a:ext>
              </a:extLst>
            </p:cNvPr>
            <p:cNvPicPr>
              <a:picLocks noChangeAspect="1"/>
            </p:cNvPicPr>
            <p:nvPr/>
          </p:nvPicPr>
          <p:blipFill>
            <a:blip r:embed="rId5"/>
            <a:stretch>
              <a:fillRect/>
            </a:stretch>
          </p:blipFill>
          <p:spPr>
            <a:xfrm>
              <a:off x="5317927" y="2697480"/>
              <a:ext cx="392284" cy="159319"/>
            </a:xfrm>
            <a:prstGeom prst="rect">
              <a:avLst/>
            </a:prstGeom>
          </p:spPr>
        </p:pic>
        <p:pic>
          <p:nvPicPr>
            <p:cNvPr id="138" name="Picture 137" descr="A close up of a sign&#10;&#10;Description generated with high confidence">
              <a:extLst>
                <a:ext uri="{FF2B5EF4-FFF2-40B4-BE49-F238E27FC236}">
                  <a16:creationId xmlns:a16="http://schemas.microsoft.com/office/drawing/2014/main" id="{D5925265-6251-B110-2BB2-B4E3BD3458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43152">
              <a:off x="6662207" y="2948717"/>
              <a:ext cx="163787" cy="310650"/>
            </a:xfrm>
            <a:prstGeom prst="rect">
              <a:avLst/>
            </a:prstGeom>
          </p:spPr>
        </p:pic>
        <p:pic>
          <p:nvPicPr>
            <p:cNvPr id="139" name="Picture 138">
              <a:extLst>
                <a:ext uri="{FF2B5EF4-FFF2-40B4-BE49-F238E27FC236}">
                  <a16:creationId xmlns:a16="http://schemas.microsoft.com/office/drawing/2014/main" id="{167FE6CC-15FF-2E42-A935-288BA6CBB1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70" b="98830" l="9816" r="93252">
                          <a14:foregroundMark x1="13497" y1="14035" x2="71779" y2="20468"/>
                          <a14:foregroundMark x1="82822" y1="11696" x2="93252" y2="49123"/>
                          <a14:foregroundMark x1="93252" y1="49123" x2="87117" y2="95906"/>
                          <a14:foregroundMark x1="14110" y1="8187" x2="25767" y2="89474"/>
                          <a14:foregroundMark x1="31902" y1="10526" x2="90184" y2="19883"/>
                          <a14:foregroundMark x1="88344" y1="7602" x2="55215" y2="1754"/>
                          <a14:foregroundMark x1="8589" y1="3509" x2="11656" y2="44444"/>
                          <a14:foregroundMark x1="11656" y1="44444" x2="34356" y2="98830"/>
                        </a14:backgroundRemoval>
                      </a14:imgEffect>
                    </a14:imgLayer>
                  </a14:imgProps>
                </a:ext>
              </a:extLst>
            </a:blip>
            <a:stretch>
              <a:fillRect/>
            </a:stretch>
          </p:blipFill>
          <p:spPr>
            <a:xfrm>
              <a:off x="4808076" y="2785415"/>
              <a:ext cx="219782" cy="181017"/>
            </a:xfrm>
            <a:prstGeom prst="rect">
              <a:avLst/>
            </a:prstGeom>
          </p:spPr>
        </p:pic>
        <p:pic>
          <p:nvPicPr>
            <p:cNvPr id="140" name="Picture 139" descr="A picture containing food, fruit&#10;&#10;Description automatically generated">
              <a:extLst>
                <a:ext uri="{FF2B5EF4-FFF2-40B4-BE49-F238E27FC236}">
                  <a16:creationId xmlns:a16="http://schemas.microsoft.com/office/drawing/2014/main" id="{AB0D7791-B638-515D-D6D6-F4CCA06A53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2797" y="3082644"/>
              <a:ext cx="248493" cy="241709"/>
            </a:xfrm>
            <a:prstGeom prst="rect">
              <a:avLst/>
            </a:prstGeom>
          </p:spPr>
        </p:pic>
        <p:pic>
          <p:nvPicPr>
            <p:cNvPr id="141" name="Picture 140" descr="A picture containing fruit, apple, red, sitting&#10;&#10;Description automatically generated">
              <a:extLst>
                <a:ext uri="{FF2B5EF4-FFF2-40B4-BE49-F238E27FC236}">
                  <a16:creationId xmlns:a16="http://schemas.microsoft.com/office/drawing/2014/main" id="{707ABDC8-EDCD-5B0A-3FE2-51972302FB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2522" y="2852062"/>
              <a:ext cx="240376" cy="241709"/>
            </a:xfrm>
            <a:prstGeom prst="rect">
              <a:avLst/>
            </a:prstGeom>
          </p:spPr>
        </p:pic>
        <p:pic>
          <p:nvPicPr>
            <p:cNvPr id="142" name="Picture 141" descr="A picture containing electronics&#10;&#10;Description automatically generated">
              <a:extLst>
                <a:ext uri="{FF2B5EF4-FFF2-40B4-BE49-F238E27FC236}">
                  <a16:creationId xmlns:a16="http://schemas.microsoft.com/office/drawing/2014/main" id="{9F95AFE8-795A-F6E1-740D-F50F96B520F4}"/>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013" b="93133" l="7429" r="92571">
                          <a14:foregroundMark x1="7429" y1="39485" x2="13143" y2="41631"/>
                          <a14:foregroundMark x1="32571" y1="74249" x2="48000" y2="80258"/>
                          <a14:foregroundMark x1="48000" y1="80258" x2="62857" y2="70386"/>
                          <a14:foregroundMark x1="62857" y1="70386" x2="64857" y2="66524"/>
                          <a14:foregroundMark x1="92857" y1="42918" x2="92857" y2="42918"/>
                          <a14:foregroundMark x1="52857" y1="93133" x2="52857" y2="93133"/>
                        </a14:backgroundRemoval>
                      </a14:imgEffect>
                    </a14:imgLayer>
                  </a14:imgProps>
                </a:ext>
                <a:ext uri="{28A0092B-C50C-407E-A947-70E740481C1C}">
                  <a14:useLocalDpi xmlns:a14="http://schemas.microsoft.com/office/drawing/2010/main" val="0"/>
                </a:ext>
              </a:extLst>
            </a:blip>
            <a:stretch>
              <a:fillRect/>
            </a:stretch>
          </p:blipFill>
          <p:spPr>
            <a:xfrm>
              <a:off x="5617224" y="2779392"/>
              <a:ext cx="376839" cy="257407"/>
            </a:xfrm>
            <a:prstGeom prst="rect">
              <a:avLst/>
            </a:prstGeom>
          </p:spPr>
        </p:pic>
        <p:pic>
          <p:nvPicPr>
            <p:cNvPr id="143" name="Picture 142">
              <a:extLst>
                <a:ext uri="{FF2B5EF4-FFF2-40B4-BE49-F238E27FC236}">
                  <a16:creationId xmlns:a16="http://schemas.microsoft.com/office/drawing/2014/main" id="{ACC65F84-C932-DAEF-1BDC-AB496E003E67}"/>
                </a:ext>
              </a:extLst>
            </p:cNvPr>
            <p:cNvPicPr>
              <a:picLocks noChangeAspect="1"/>
            </p:cNvPicPr>
            <p:nvPr/>
          </p:nvPicPr>
          <p:blipFill>
            <a:blip r:embed="rId5"/>
            <a:stretch>
              <a:fillRect/>
            </a:stretch>
          </p:blipFill>
          <p:spPr>
            <a:xfrm>
              <a:off x="5196486" y="2771335"/>
              <a:ext cx="392284" cy="159319"/>
            </a:xfrm>
            <a:prstGeom prst="rect">
              <a:avLst/>
            </a:prstGeom>
          </p:spPr>
        </p:pic>
        <p:pic>
          <p:nvPicPr>
            <p:cNvPr id="144" name="Picture 143" descr="A close up of a sign&#10;&#10;Description generated with high confidence">
              <a:extLst>
                <a:ext uri="{FF2B5EF4-FFF2-40B4-BE49-F238E27FC236}">
                  <a16:creationId xmlns:a16="http://schemas.microsoft.com/office/drawing/2014/main" id="{698C2125-497F-CC9C-0028-FC73020A52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43152">
              <a:off x="6608672" y="3154357"/>
              <a:ext cx="163787" cy="310650"/>
            </a:xfrm>
            <a:prstGeom prst="rect">
              <a:avLst/>
            </a:prstGeom>
          </p:spPr>
        </p:pic>
        <p:pic>
          <p:nvPicPr>
            <p:cNvPr id="145" name="Picture 144">
              <a:extLst>
                <a:ext uri="{FF2B5EF4-FFF2-40B4-BE49-F238E27FC236}">
                  <a16:creationId xmlns:a16="http://schemas.microsoft.com/office/drawing/2014/main" id="{6428355C-4843-9787-39AD-933A15E17EA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70" b="98830" l="9816" r="93252">
                          <a14:foregroundMark x1="13497" y1="14035" x2="71779" y2="20468"/>
                          <a14:foregroundMark x1="82822" y1="11696" x2="93252" y2="49123"/>
                          <a14:foregroundMark x1="93252" y1="49123" x2="87117" y2="95906"/>
                          <a14:foregroundMark x1="14110" y1="8187" x2="25767" y2="89474"/>
                          <a14:foregroundMark x1="31902" y1="10526" x2="90184" y2="19883"/>
                          <a14:foregroundMark x1="88344" y1="7602" x2="55215" y2="1754"/>
                          <a14:foregroundMark x1="8589" y1="3509" x2="11656" y2="44444"/>
                          <a14:foregroundMark x1="11656" y1="44444" x2="34356" y2="98830"/>
                        </a14:backgroundRemoval>
                      </a14:imgEffect>
                    </a14:imgLayer>
                  </a14:imgProps>
                </a:ext>
              </a:extLst>
            </a:blip>
            <a:stretch>
              <a:fillRect/>
            </a:stretch>
          </p:blipFill>
          <p:spPr>
            <a:xfrm>
              <a:off x="4975495" y="2867632"/>
              <a:ext cx="219782" cy="181017"/>
            </a:xfrm>
            <a:prstGeom prst="rect">
              <a:avLst/>
            </a:prstGeom>
          </p:spPr>
        </p:pic>
        <p:pic>
          <p:nvPicPr>
            <p:cNvPr id="146" name="Picture 145" descr="A picture containing food, fruit&#10;&#10;Description automatically generated">
              <a:extLst>
                <a:ext uri="{FF2B5EF4-FFF2-40B4-BE49-F238E27FC236}">
                  <a16:creationId xmlns:a16="http://schemas.microsoft.com/office/drawing/2014/main" id="{7E7A394F-53D9-806D-88CD-91DD055E6A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7920" y="2979581"/>
              <a:ext cx="248493" cy="241709"/>
            </a:xfrm>
            <a:prstGeom prst="rect">
              <a:avLst/>
            </a:prstGeom>
          </p:spPr>
        </p:pic>
        <p:pic>
          <p:nvPicPr>
            <p:cNvPr id="147" name="Picture 146" descr="A picture containing fruit, apple, red, sitting&#10;&#10;Description automatically generated">
              <a:extLst>
                <a:ext uri="{FF2B5EF4-FFF2-40B4-BE49-F238E27FC236}">
                  <a16:creationId xmlns:a16="http://schemas.microsoft.com/office/drawing/2014/main" id="{C89DB2CE-E218-27BF-47FB-4C8982DBEB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7688" y="2942242"/>
              <a:ext cx="240376" cy="241709"/>
            </a:xfrm>
            <a:prstGeom prst="rect">
              <a:avLst/>
            </a:prstGeom>
          </p:spPr>
        </p:pic>
        <p:pic>
          <p:nvPicPr>
            <p:cNvPr id="148" name="Picture 147" descr="A picture containing electronics&#10;&#10;Description automatically generated">
              <a:extLst>
                <a:ext uri="{FF2B5EF4-FFF2-40B4-BE49-F238E27FC236}">
                  <a16:creationId xmlns:a16="http://schemas.microsoft.com/office/drawing/2014/main" id="{87F160F4-3BD8-6D91-2044-A0CA7627B1D4}"/>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013" b="93133" l="7429" r="92571">
                          <a14:foregroundMark x1="7429" y1="39485" x2="13143" y2="41631"/>
                          <a14:foregroundMark x1="32571" y1="74249" x2="48000" y2="80258"/>
                          <a14:foregroundMark x1="48000" y1="80258" x2="62857" y2="70386"/>
                          <a14:foregroundMark x1="62857" y1="70386" x2="64857" y2="66524"/>
                          <a14:foregroundMark x1="92857" y1="42918" x2="92857" y2="42918"/>
                          <a14:foregroundMark x1="52857" y1="93133" x2="52857" y2="93133"/>
                        </a14:backgroundRemoval>
                      </a14:imgEffect>
                    </a14:imgLayer>
                  </a14:imgProps>
                </a:ext>
                <a:ext uri="{28A0092B-C50C-407E-A947-70E740481C1C}">
                  <a14:useLocalDpi xmlns:a14="http://schemas.microsoft.com/office/drawing/2010/main" val="0"/>
                </a:ext>
              </a:extLst>
            </a:blip>
            <a:stretch>
              <a:fillRect/>
            </a:stretch>
          </p:blipFill>
          <p:spPr>
            <a:xfrm>
              <a:off x="5600134" y="2852588"/>
              <a:ext cx="376839" cy="257407"/>
            </a:xfrm>
            <a:prstGeom prst="rect">
              <a:avLst/>
            </a:prstGeom>
          </p:spPr>
        </p:pic>
        <p:pic>
          <p:nvPicPr>
            <p:cNvPr id="149" name="Picture 148">
              <a:extLst>
                <a:ext uri="{FF2B5EF4-FFF2-40B4-BE49-F238E27FC236}">
                  <a16:creationId xmlns:a16="http://schemas.microsoft.com/office/drawing/2014/main" id="{F9DB36EC-CF3F-1205-D0C5-B483D9C8C250}"/>
                </a:ext>
              </a:extLst>
            </p:cNvPr>
            <p:cNvPicPr>
              <a:picLocks noChangeAspect="1"/>
            </p:cNvPicPr>
            <p:nvPr/>
          </p:nvPicPr>
          <p:blipFill>
            <a:blip r:embed="rId5"/>
            <a:stretch>
              <a:fillRect/>
            </a:stretch>
          </p:blipFill>
          <p:spPr>
            <a:xfrm>
              <a:off x="5207850" y="2886773"/>
              <a:ext cx="392284" cy="159319"/>
            </a:xfrm>
            <a:prstGeom prst="rect">
              <a:avLst/>
            </a:prstGeom>
          </p:spPr>
        </p:pic>
        <p:pic>
          <p:nvPicPr>
            <p:cNvPr id="150" name="Picture 149" descr="A close up of a sign&#10;&#10;Description generated with high confidence">
              <a:extLst>
                <a:ext uri="{FF2B5EF4-FFF2-40B4-BE49-F238E27FC236}">
                  <a16:creationId xmlns:a16="http://schemas.microsoft.com/office/drawing/2014/main" id="{FF2E9D2C-30F5-61FE-DAFA-8268688F9D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43152">
              <a:off x="6645480" y="3029469"/>
              <a:ext cx="163787" cy="310650"/>
            </a:xfrm>
            <a:prstGeom prst="rect">
              <a:avLst/>
            </a:prstGeom>
          </p:spPr>
        </p:pic>
        <p:pic>
          <p:nvPicPr>
            <p:cNvPr id="151" name="Picture 150">
              <a:extLst>
                <a:ext uri="{FF2B5EF4-FFF2-40B4-BE49-F238E27FC236}">
                  <a16:creationId xmlns:a16="http://schemas.microsoft.com/office/drawing/2014/main" id="{1ED7A425-77E8-1AB4-C2B0-848772E6972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70" b="98830" l="9816" r="93252">
                          <a14:foregroundMark x1="13497" y1="14035" x2="71779" y2="20468"/>
                          <a14:foregroundMark x1="82822" y1="11696" x2="93252" y2="49123"/>
                          <a14:foregroundMark x1="93252" y1="49123" x2="87117" y2="95906"/>
                          <a14:foregroundMark x1="14110" y1="8187" x2="25767" y2="89474"/>
                          <a14:foregroundMark x1="31902" y1="10526" x2="90184" y2="19883"/>
                          <a14:foregroundMark x1="88344" y1="7602" x2="55215" y2="1754"/>
                          <a14:foregroundMark x1="8589" y1="3509" x2="11656" y2="44444"/>
                          <a14:foregroundMark x1="11656" y1="44444" x2="34356" y2="98830"/>
                        </a14:backgroundRemoval>
                      </a14:imgEffect>
                    </a14:imgLayer>
                  </a14:imgProps>
                </a:ext>
              </a:extLst>
            </a:blip>
            <a:stretch>
              <a:fillRect/>
            </a:stretch>
          </p:blipFill>
          <p:spPr>
            <a:xfrm>
              <a:off x="4618383" y="2798564"/>
              <a:ext cx="219782" cy="181017"/>
            </a:xfrm>
            <a:prstGeom prst="rect">
              <a:avLst/>
            </a:prstGeom>
          </p:spPr>
        </p:pic>
        <p:pic>
          <p:nvPicPr>
            <p:cNvPr id="152" name="Picture 151" descr="A picture containing food, fruit&#10;&#10;Description automatically generated">
              <a:extLst>
                <a:ext uri="{FF2B5EF4-FFF2-40B4-BE49-F238E27FC236}">
                  <a16:creationId xmlns:a16="http://schemas.microsoft.com/office/drawing/2014/main" id="{CCEECF31-E449-6E6B-78AD-5558A6E781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6977" y="2905264"/>
              <a:ext cx="248493" cy="241709"/>
            </a:xfrm>
            <a:prstGeom prst="rect">
              <a:avLst/>
            </a:prstGeom>
          </p:spPr>
        </p:pic>
        <p:pic>
          <p:nvPicPr>
            <p:cNvPr id="153" name="Picture 152" descr="A picture containing fruit, apple, red, sitting&#10;&#10;Description automatically generated">
              <a:extLst>
                <a:ext uri="{FF2B5EF4-FFF2-40B4-BE49-F238E27FC236}">
                  <a16:creationId xmlns:a16="http://schemas.microsoft.com/office/drawing/2014/main" id="{CF4A0D75-8CE9-6DC4-EE04-F03E9A2DE1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3048" y="3050915"/>
              <a:ext cx="240376" cy="241709"/>
            </a:xfrm>
            <a:prstGeom prst="rect">
              <a:avLst/>
            </a:prstGeom>
          </p:spPr>
        </p:pic>
        <p:pic>
          <p:nvPicPr>
            <p:cNvPr id="154" name="Picture 153" descr="A picture containing electronics&#10;&#10;Description automatically generated">
              <a:extLst>
                <a:ext uri="{FF2B5EF4-FFF2-40B4-BE49-F238E27FC236}">
                  <a16:creationId xmlns:a16="http://schemas.microsoft.com/office/drawing/2014/main" id="{549B0E2C-3438-D1F3-794B-2FD7FF0FBFD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013" b="93133" l="7429" r="92571">
                          <a14:foregroundMark x1="7429" y1="39485" x2="13143" y2="41631"/>
                          <a14:foregroundMark x1="32571" y1="74249" x2="48000" y2="80258"/>
                          <a14:foregroundMark x1="48000" y1="80258" x2="62857" y2="70386"/>
                          <a14:foregroundMark x1="62857" y1="70386" x2="64857" y2="66524"/>
                          <a14:foregroundMark x1="92857" y1="42918" x2="92857" y2="42918"/>
                          <a14:foregroundMark x1="52857" y1="93133" x2="52857" y2="93133"/>
                        </a14:backgroundRemoval>
                      </a14:imgEffect>
                    </a14:imgLayer>
                  </a14:imgProps>
                </a:ext>
                <a:ext uri="{28A0092B-C50C-407E-A947-70E740481C1C}">
                  <a14:useLocalDpi xmlns:a14="http://schemas.microsoft.com/office/drawing/2010/main" val="0"/>
                </a:ext>
              </a:extLst>
            </a:blip>
            <a:stretch>
              <a:fillRect/>
            </a:stretch>
          </p:blipFill>
          <p:spPr>
            <a:xfrm>
              <a:off x="5583044" y="2948177"/>
              <a:ext cx="376839" cy="257407"/>
            </a:xfrm>
            <a:prstGeom prst="rect">
              <a:avLst/>
            </a:prstGeom>
          </p:spPr>
        </p:pic>
        <p:grpSp>
          <p:nvGrpSpPr>
            <p:cNvPr id="232" name="Blk Boy">
              <a:extLst>
                <a:ext uri="{FF2B5EF4-FFF2-40B4-BE49-F238E27FC236}">
                  <a16:creationId xmlns:a16="http://schemas.microsoft.com/office/drawing/2014/main" id="{2098F7CB-F854-5E99-39B0-891F740A48AE}"/>
                </a:ext>
              </a:extLst>
            </p:cNvPr>
            <p:cNvGrpSpPr/>
            <p:nvPr/>
          </p:nvGrpSpPr>
          <p:grpSpPr>
            <a:xfrm>
              <a:off x="5735364" y="3178491"/>
              <a:ext cx="1090645" cy="2108765"/>
              <a:chOff x="5479687" y="4293783"/>
              <a:chExt cx="1167175" cy="1884582"/>
            </a:xfrm>
          </p:grpSpPr>
          <p:grpSp>
            <p:nvGrpSpPr>
              <p:cNvPr id="233" name="Group 232">
                <a:extLst>
                  <a:ext uri="{FF2B5EF4-FFF2-40B4-BE49-F238E27FC236}">
                    <a16:creationId xmlns:a16="http://schemas.microsoft.com/office/drawing/2014/main" id="{3C26E63F-DB0D-15A6-9C77-A7309C31BB9E}"/>
                  </a:ext>
                </a:extLst>
              </p:cNvPr>
              <p:cNvGrpSpPr/>
              <p:nvPr/>
            </p:nvGrpSpPr>
            <p:grpSpPr>
              <a:xfrm>
                <a:off x="5624937" y="5414299"/>
                <a:ext cx="861710" cy="444635"/>
                <a:chOff x="6783868" y="4995224"/>
                <a:chExt cx="861710" cy="444635"/>
              </a:xfrm>
              <a:solidFill>
                <a:srgbClr val="97663B"/>
              </a:solidFill>
            </p:grpSpPr>
            <p:sp>
              <p:nvSpPr>
                <p:cNvPr id="265" name="Freeform: Shape 264">
                  <a:extLst>
                    <a:ext uri="{FF2B5EF4-FFF2-40B4-BE49-F238E27FC236}">
                      <a16:creationId xmlns:a16="http://schemas.microsoft.com/office/drawing/2014/main" id="{9C15FD84-5D92-98CB-FADA-31EA6E356668}"/>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66" name="Freeform: Shape 265">
                  <a:extLst>
                    <a:ext uri="{FF2B5EF4-FFF2-40B4-BE49-F238E27FC236}">
                      <a16:creationId xmlns:a16="http://schemas.microsoft.com/office/drawing/2014/main" id="{FCFF810F-89F0-CF6F-3163-DEB2E34CBA73}"/>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234" name="Group 233">
                <a:extLst>
                  <a:ext uri="{FF2B5EF4-FFF2-40B4-BE49-F238E27FC236}">
                    <a16:creationId xmlns:a16="http://schemas.microsoft.com/office/drawing/2014/main" id="{0323D92D-6A7A-299A-AD48-6DE23B89806E}"/>
                  </a:ext>
                </a:extLst>
              </p:cNvPr>
              <p:cNvGrpSpPr/>
              <p:nvPr/>
            </p:nvGrpSpPr>
            <p:grpSpPr>
              <a:xfrm>
                <a:off x="5782186" y="5897049"/>
                <a:ext cx="570707" cy="281316"/>
                <a:chOff x="8321137" y="5334839"/>
                <a:chExt cx="570707" cy="281316"/>
              </a:xfrm>
            </p:grpSpPr>
            <p:sp>
              <p:nvSpPr>
                <p:cNvPr id="261" name="Rectangle 19">
                  <a:extLst>
                    <a:ext uri="{FF2B5EF4-FFF2-40B4-BE49-F238E27FC236}">
                      <a16:creationId xmlns:a16="http://schemas.microsoft.com/office/drawing/2014/main" id="{E63DF2A5-1DE4-34C1-64D9-9F07F0D27584}"/>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62" name="Rectangle 19">
                  <a:extLst>
                    <a:ext uri="{FF2B5EF4-FFF2-40B4-BE49-F238E27FC236}">
                      <a16:creationId xmlns:a16="http://schemas.microsoft.com/office/drawing/2014/main" id="{80373D7C-5550-1475-55FA-37F65BAA8C7C}"/>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63" name="Rectangle 19">
                  <a:extLst>
                    <a:ext uri="{FF2B5EF4-FFF2-40B4-BE49-F238E27FC236}">
                      <a16:creationId xmlns:a16="http://schemas.microsoft.com/office/drawing/2014/main" id="{65271ACA-5EE5-CF5D-962B-DD57DC967FFE}"/>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64" name="Rectangle 19">
                  <a:extLst>
                    <a:ext uri="{FF2B5EF4-FFF2-40B4-BE49-F238E27FC236}">
                      <a16:creationId xmlns:a16="http://schemas.microsoft.com/office/drawing/2014/main" id="{F8EDA176-B237-AE02-2FED-721031C62638}"/>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235" name="Rectangle 17">
                <a:extLst>
                  <a:ext uri="{FF2B5EF4-FFF2-40B4-BE49-F238E27FC236}">
                    <a16:creationId xmlns:a16="http://schemas.microsoft.com/office/drawing/2014/main" id="{62F2C4DE-416A-EB9F-8D5E-68E4BB7E5717}"/>
                  </a:ext>
                </a:extLst>
              </p:cNvPr>
              <p:cNvSpPr/>
              <p:nvPr/>
            </p:nvSpPr>
            <p:spPr>
              <a:xfrm>
                <a:off x="5838667" y="5712295"/>
                <a:ext cx="439737"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236" name="Group 235">
                <a:extLst>
                  <a:ext uri="{FF2B5EF4-FFF2-40B4-BE49-F238E27FC236}">
                    <a16:creationId xmlns:a16="http://schemas.microsoft.com/office/drawing/2014/main" id="{DD24C539-3F3B-9B7A-C612-2E3094BC48FF}"/>
                  </a:ext>
                </a:extLst>
              </p:cNvPr>
              <p:cNvGrpSpPr/>
              <p:nvPr/>
            </p:nvGrpSpPr>
            <p:grpSpPr>
              <a:xfrm>
                <a:off x="5719083" y="5212358"/>
                <a:ext cx="709613" cy="522520"/>
                <a:chOff x="1916909" y="3505263"/>
                <a:chExt cx="709613" cy="522520"/>
              </a:xfrm>
            </p:grpSpPr>
            <p:sp>
              <p:nvSpPr>
                <p:cNvPr id="256" name="Rectangle: Rounded Corners 20">
                  <a:extLst>
                    <a:ext uri="{FF2B5EF4-FFF2-40B4-BE49-F238E27FC236}">
                      <a16:creationId xmlns:a16="http://schemas.microsoft.com/office/drawing/2014/main" id="{BA636DE2-BB93-2AB7-A41F-3E5028C2DA76}"/>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57" name="Freeform: Shape 256">
                  <a:extLst>
                    <a:ext uri="{FF2B5EF4-FFF2-40B4-BE49-F238E27FC236}">
                      <a16:creationId xmlns:a16="http://schemas.microsoft.com/office/drawing/2014/main" id="{69FC1241-BF97-9D15-2A39-87F5449BC8C8}"/>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58" name="Rectangle: Rounded Corners 2">
                  <a:extLst>
                    <a:ext uri="{FF2B5EF4-FFF2-40B4-BE49-F238E27FC236}">
                      <a16:creationId xmlns:a16="http://schemas.microsoft.com/office/drawing/2014/main" id="{F9E4C19C-FA25-43FE-F789-68240DDFE7CB}"/>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59" name="Freeform: Shape 258">
                  <a:extLst>
                    <a:ext uri="{FF2B5EF4-FFF2-40B4-BE49-F238E27FC236}">
                      <a16:creationId xmlns:a16="http://schemas.microsoft.com/office/drawing/2014/main" id="{68AB5499-D593-5469-3551-78D3CACBA28B}"/>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60" name="Freeform: Shape 259">
                  <a:extLst>
                    <a:ext uri="{FF2B5EF4-FFF2-40B4-BE49-F238E27FC236}">
                      <a16:creationId xmlns:a16="http://schemas.microsoft.com/office/drawing/2014/main" id="{932C5AC1-88CE-2D1B-F50D-07B90E777E3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237" name="Group 236">
                <a:extLst>
                  <a:ext uri="{FF2B5EF4-FFF2-40B4-BE49-F238E27FC236}">
                    <a16:creationId xmlns:a16="http://schemas.microsoft.com/office/drawing/2014/main" id="{1411B4C2-CAFB-0303-CF44-CB6EC42A37AE}"/>
                  </a:ext>
                </a:extLst>
              </p:cNvPr>
              <p:cNvGrpSpPr/>
              <p:nvPr/>
            </p:nvGrpSpPr>
            <p:grpSpPr>
              <a:xfrm>
                <a:off x="5479687" y="4407012"/>
                <a:ext cx="1167175" cy="851629"/>
                <a:chOff x="7389463" y="2893265"/>
                <a:chExt cx="1167175" cy="851629"/>
              </a:xfrm>
            </p:grpSpPr>
            <p:sp>
              <p:nvSpPr>
                <p:cNvPr id="253" name="Oval 36">
                  <a:extLst>
                    <a:ext uri="{FF2B5EF4-FFF2-40B4-BE49-F238E27FC236}">
                      <a16:creationId xmlns:a16="http://schemas.microsoft.com/office/drawing/2014/main" id="{0D41DAF9-FC23-5A74-FA64-2104E5CF2EA0}"/>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54" name="Oval 36">
                  <a:extLst>
                    <a:ext uri="{FF2B5EF4-FFF2-40B4-BE49-F238E27FC236}">
                      <a16:creationId xmlns:a16="http://schemas.microsoft.com/office/drawing/2014/main" id="{B76DD08F-C20D-E107-4E0D-215732ABE8D6}"/>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55" name="Oval 33">
                  <a:extLst>
                    <a:ext uri="{FF2B5EF4-FFF2-40B4-BE49-F238E27FC236}">
                      <a16:creationId xmlns:a16="http://schemas.microsoft.com/office/drawing/2014/main" id="{9FB860DA-9015-AC48-AE94-488C34E38817}"/>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a:noFill/>
                </a:ln>
                <a:effectLst>
                  <a:outerShdw blurRad="25400" dist="25400" dir="5400000" algn="t" rotWithShape="0">
                    <a:srgbClr val="7E502C"/>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238" name="Freeform: Shape 237">
                <a:extLst>
                  <a:ext uri="{FF2B5EF4-FFF2-40B4-BE49-F238E27FC236}">
                    <a16:creationId xmlns:a16="http://schemas.microsoft.com/office/drawing/2014/main" id="{9C90CE28-0B8D-A14B-DAB4-609740B286D8}"/>
                  </a:ext>
                </a:extLst>
              </p:cNvPr>
              <p:cNvSpPr/>
              <p:nvPr/>
            </p:nvSpPr>
            <p:spPr>
              <a:xfrm>
                <a:off x="5552447" y="4293783"/>
                <a:ext cx="999945"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a:noFill/>
              </a:ln>
              <a:effectLst>
                <a:outerShdw dist="23000" dir="5400000" rotWithShape="0">
                  <a:srgbClr val="7E502E"/>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239" name="Group 238">
                <a:extLst>
                  <a:ext uri="{FF2B5EF4-FFF2-40B4-BE49-F238E27FC236}">
                    <a16:creationId xmlns:a16="http://schemas.microsoft.com/office/drawing/2014/main" id="{104CED4D-1A6D-0621-EA04-F30787DF6576}"/>
                  </a:ext>
                </a:extLst>
              </p:cNvPr>
              <p:cNvGrpSpPr/>
              <p:nvPr/>
            </p:nvGrpSpPr>
            <p:grpSpPr>
              <a:xfrm>
                <a:off x="5845884" y="4728862"/>
                <a:ext cx="455745" cy="187081"/>
                <a:chOff x="7261929" y="1088663"/>
                <a:chExt cx="455745" cy="187081"/>
              </a:xfrm>
            </p:grpSpPr>
            <p:sp>
              <p:nvSpPr>
                <p:cNvPr id="243" name="Oval 242">
                  <a:extLst>
                    <a:ext uri="{FF2B5EF4-FFF2-40B4-BE49-F238E27FC236}">
                      <a16:creationId xmlns:a16="http://schemas.microsoft.com/office/drawing/2014/main" id="{E5BE80AC-26A0-6C64-BE49-DB1AFE17F2F5}"/>
                    </a:ext>
                  </a:extLst>
                </p:cNvPr>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44" name="Oval 243">
                  <a:extLst>
                    <a:ext uri="{FF2B5EF4-FFF2-40B4-BE49-F238E27FC236}">
                      <a16:creationId xmlns:a16="http://schemas.microsoft.com/office/drawing/2014/main" id="{89BEE8D7-F2AA-6F19-A14A-B6B10C47AADE}"/>
                    </a:ext>
                  </a:extLst>
                </p:cNvPr>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45" name="Oval 244">
                  <a:extLst>
                    <a:ext uri="{FF2B5EF4-FFF2-40B4-BE49-F238E27FC236}">
                      <a16:creationId xmlns:a16="http://schemas.microsoft.com/office/drawing/2014/main" id="{1C672D7F-4BBF-2D95-B8A6-03CE6E61E888}"/>
                    </a:ext>
                  </a:extLst>
                </p:cNvPr>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46" name="Oval 245">
                  <a:extLst>
                    <a:ext uri="{FF2B5EF4-FFF2-40B4-BE49-F238E27FC236}">
                      <a16:creationId xmlns:a16="http://schemas.microsoft.com/office/drawing/2014/main" id="{595CB844-F884-B887-4A5D-D5FCA4FF0F34}"/>
                    </a:ext>
                  </a:extLst>
                </p:cNvPr>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247" name="Picture 246">
                  <a:extLst>
                    <a:ext uri="{FF2B5EF4-FFF2-40B4-BE49-F238E27FC236}">
                      <a16:creationId xmlns:a16="http://schemas.microsoft.com/office/drawing/2014/main" id="{A0AB6A88-8D56-62E6-5C67-7133CA56F1CA}"/>
                    </a:ext>
                  </a:extLst>
                </p:cNvPr>
                <p:cNvPicPr>
                  <a:picLocks noChangeAspect="1"/>
                </p:cNvPicPr>
                <p:nvPr/>
              </p:nvPicPr>
              <p:blipFill>
                <a:blip r:embed="rId13"/>
                <a:stretch>
                  <a:fillRect/>
                </a:stretch>
              </p:blipFill>
              <p:spPr>
                <a:xfrm rot="20463960">
                  <a:off x="7261929" y="1088663"/>
                  <a:ext cx="77928" cy="47623"/>
                </a:xfrm>
                <a:prstGeom prst="rect">
                  <a:avLst/>
                </a:prstGeom>
              </p:spPr>
            </p:pic>
            <p:sp>
              <p:nvSpPr>
                <p:cNvPr id="248" name="Oval 247">
                  <a:extLst>
                    <a:ext uri="{FF2B5EF4-FFF2-40B4-BE49-F238E27FC236}">
                      <a16:creationId xmlns:a16="http://schemas.microsoft.com/office/drawing/2014/main" id="{C9B6774F-7920-EE43-C284-54F13773BBE0}"/>
                    </a:ext>
                  </a:extLst>
                </p:cNvPr>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49" name="Oval 248">
                  <a:extLst>
                    <a:ext uri="{FF2B5EF4-FFF2-40B4-BE49-F238E27FC236}">
                      <a16:creationId xmlns:a16="http://schemas.microsoft.com/office/drawing/2014/main" id="{BB3B233A-EB36-7AF7-6C3E-BC96FAA4D080}"/>
                    </a:ext>
                  </a:extLst>
                </p:cNvPr>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50" name="Oval 249">
                  <a:extLst>
                    <a:ext uri="{FF2B5EF4-FFF2-40B4-BE49-F238E27FC236}">
                      <a16:creationId xmlns:a16="http://schemas.microsoft.com/office/drawing/2014/main" id="{C84BDF09-9C51-1881-050C-DC7641DF49FD}"/>
                    </a:ext>
                  </a:extLst>
                </p:cNvPr>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51" name="Oval 250">
                  <a:extLst>
                    <a:ext uri="{FF2B5EF4-FFF2-40B4-BE49-F238E27FC236}">
                      <a16:creationId xmlns:a16="http://schemas.microsoft.com/office/drawing/2014/main" id="{5551575B-979F-8A24-140F-C40B3336EFED}"/>
                    </a:ext>
                  </a:extLst>
                </p:cNvPr>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252" name="Picture 251">
                  <a:extLst>
                    <a:ext uri="{FF2B5EF4-FFF2-40B4-BE49-F238E27FC236}">
                      <a16:creationId xmlns:a16="http://schemas.microsoft.com/office/drawing/2014/main" id="{D0AC99A2-6703-3CA4-2FB8-22E666D2BF9B}"/>
                    </a:ext>
                  </a:extLst>
                </p:cNvPr>
                <p:cNvPicPr>
                  <a:picLocks noChangeAspect="1"/>
                </p:cNvPicPr>
                <p:nvPr/>
              </p:nvPicPr>
              <p:blipFill>
                <a:blip r:embed="rId13"/>
                <a:stretch>
                  <a:fillRect/>
                </a:stretch>
              </p:blipFill>
              <p:spPr>
                <a:xfrm rot="1136040" flipH="1">
                  <a:off x="7639746" y="1091760"/>
                  <a:ext cx="77928" cy="47623"/>
                </a:xfrm>
                <a:prstGeom prst="rect">
                  <a:avLst/>
                </a:prstGeom>
              </p:spPr>
            </p:pic>
          </p:grpSp>
          <p:grpSp>
            <p:nvGrpSpPr>
              <p:cNvPr id="240" name="Group 239">
                <a:extLst>
                  <a:ext uri="{FF2B5EF4-FFF2-40B4-BE49-F238E27FC236}">
                    <a16:creationId xmlns:a16="http://schemas.microsoft.com/office/drawing/2014/main" id="{A598010E-A317-1D18-0C38-1E8E10540F24}"/>
                  </a:ext>
                </a:extLst>
              </p:cNvPr>
              <p:cNvGrpSpPr/>
              <p:nvPr/>
            </p:nvGrpSpPr>
            <p:grpSpPr>
              <a:xfrm>
                <a:off x="6004623" y="4964934"/>
                <a:ext cx="117302" cy="190794"/>
                <a:chOff x="5382449" y="4491694"/>
                <a:chExt cx="117302" cy="190794"/>
              </a:xfrm>
            </p:grpSpPr>
            <p:sp>
              <p:nvSpPr>
                <p:cNvPr id="241" name="Teardrop 240">
                  <a:extLst>
                    <a:ext uri="{FF2B5EF4-FFF2-40B4-BE49-F238E27FC236}">
                      <a16:creationId xmlns:a16="http://schemas.microsoft.com/office/drawing/2014/main" id="{3B32B1F5-3F18-5DBB-14D3-EBEF62B8B845}"/>
                    </a:ext>
                  </a:extLst>
                </p:cNvPr>
                <p:cNvSpPr/>
                <p:nvPr/>
              </p:nvSpPr>
              <p:spPr>
                <a:xfrm rot="16200000">
                  <a:off x="5432641" y="4498133"/>
                  <a:ext cx="58597" cy="45719"/>
                </a:xfrm>
                <a:prstGeom prst="teardrop">
                  <a:avLst/>
                </a:prstGeom>
                <a:solidFill>
                  <a:srgbClr val="825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42" name="Moon 241">
                  <a:extLst>
                    <a:ext uri="{FF2B5EF4-FFF2-40B4-BE49-F238E27FC236}">
                      <a16:creationId xmlns:a16="http://schemas.microsoft.com/office/drawing/2014/main" id="{C626D1D1-C485-2EB1-2E07-156DEC8508AC}"/>
                    </a:ext>
                  </a:extLst>
                </p:cNvPr>
                <p:cNvSpPr/>
                <p:nvPr/>
              </p:nvSpPr>
              <p:spPr>
                <a:xfrm rot="16200000">
                  <a:off x="5398451" y="4581189"/>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grpSp>
        <p:grpSp>
          <p:nvGrpSpPr>
            <p:cNvPr id="267" name="Bol Boy">
              <a:extLst>
                <a:ext uri="{FF2B5EF4-FFF2-40B4-BE49-F238E27FC236}">
                  <a16:creationId xmlns:a16="http://schemas.microsoft.com/office/drawing/2014/main" id="{014C5284-8C08-2B76-B178-C4E63C696567}"/>
                </a:ext>
              </a:extLst>
            </p:cNvPr>
            <p:cNvGrpSpPr/>
            <p:nvPr/>
          </p:nvGrpSpPr>
          <p:grpSpPr>
            <a:xfrm>
              <a:off x="4417193" y="4385397"/>
              <a:ext cx="1090645" cy="2235071"/>
              <a:chOff x="4174222" y="3935068"/>
              <a:chExt cx="1167175" cy="1997461"/>
            </a:xfrm>
          </p:grpSpPr>
          <p:sp>
            <p:nvSpPr>
              <p:cNvPr id="268" name="Rectangle 19">
                <a:extLst>
                  <a:ext uri="{FF2B5EF4-FFF2-40B4-BE49-F238E27FC236}">
                    <a16:creationId xmlns:a16="http://schemas.microsoft.com/office/drawing/2014/main" id="{6B5DD4FD-9AE0-B10B-C977-4038425B1602}"/>
                  </a:ext>
                </a:extLst>
              </p:cNvPr>
              <p:cNvSpPr/>
              <p:nvPr/>
            </p:nvSpPr>
            <p:spPr>
              <a:xfrm>
                <a:off x="4583735" y="56512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69" name="Rectangle 19">
                <a:extLst>
                  <a:ext uri="{FF2B5EF4-FFF2-40B4-BE49-F238E27FC236}">
                    <a16:creationId xmlns:a16="http://schemas.microsoft.com/office/drawing/2014/main" id="{9BDB8579-14B8-77D7-15EB-88976BB28E21}"/>
                  </a:ext>
                </a:extLst>
              </p:cNvPr>
              <p:cNvSpPr/>
              <p:nvPr/>
            </p:nvSpPr>
            <p:spPr>
              <a:xfrm flipH="1">
                <a:off x="4853503" y="5651213"/>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70" name="Rectangle 17">
                <a:extLst>
                  <a:ext uri="{FF2B5EF4-FFF2-40B4-BE49-F238E27FC236}">
                    <a16:creationId xmlns:a16="http://schemas.microsoft.com/office/drawing/2014/main" id="{4954CDB6-D8C4-1CC9-751D-1F5A930C2087}"/>
                  </a:ext>
                </a:extLst>
              </p:cNvPr>
              <p:cNvSpPr/>
              <p:nvPr/>
            </p:nvSpPr>
            <p:spPr>
              <a:xfrm>
                <a:off x="4564213" y="5458554"/>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71" name="Rectangle 19">
                <a:extLst>
                  <a:ext uri="{FF2B5EF4-FFF2-40B4-BE49-F238E27FC236}">
                    <a16:creationId xmlns:a16="http://schemas.microsoft.com/office/drawing/2014/main" id="{0EEF8C79-CD38-4890-DCA2-397F9858B559}"/>
                  </a:ext>
                </a:extLst>
              </p:cNvPr>
              <p:cNvSpPr/>
              <p:nvPr/>
            </p:nvSpPr>
            <p:spPr>
              <a:xfrm flipH="1">
                <a:off x="4515900"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72" name="Rectangle 19">
                <a:extLst>
                  <a:ext uri="{FF2B5EF4-FFF2-40B4-BE49-F238E27FC236}">
                    <a16:creationId xmlns:a16="http://schemas.microsoft.com/office/drawing/2014/main" id="{FE531136-5E90-D833-DECF-6F72FCE39717}"/>
                  </a:ext>
                </a:extLst>
              </p:cNvPr>
              <p:cNvSpPr/>
              <p:nvPr/>
            </p:nvSpPr>
            <p:spPr>
              <a:xfrm>
                <a:off x="4855027"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73" name="Freeform: Shape 272">
                <a:extLst>
                  <a:ext uri="{FF2B5EF4-FFF2-40B4-BE49-F238E27FC236}">
                    <a16:creationId xmlns:a16="http://schemas.microsoft.com/office/drawing/2014/main" id="{E03F95F4-3C57-1AA1-A6B8-F8D35E0383B0}"/>
                  </a:ext>
                </a:extLst>
              </p:cNvPr>
              <p:cNvSpPr/>
              <p:nvPr/>
            </p:nvSpPr>
            <p:spPr>
              <a:xfrm>
                <a:off x="4351783" y="5171761"/>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74" name="Freeform: Shape 273">
                <a:extLst>
                  <a:ext uri="{FF2B5EF4-FFF2-40B4-BE49-F238E27FC236}">
                    <a16:creationId xmlns:a16="http://schemas.microsoft.com/office/drawing/2014/main" id="{92A08547-50E6-0E83-07C4-942FFE6D0CB9}"/>
                  </a:ext>
                </a:extLst>
              </p:cNvPr>
              <p:cNvSpPr/>
              <p:nvPr/>
            </p:nvSpPr>
            <p:spPr>
              <a:xfrm flipH="1">
                <a:off x="4994377" y="5163802"/>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nvGrpSpPr>
              <p:cNvPr id="275" name="Group 274">
                <a:extLst>
                  <a:ext uri="{FF2B5EF4-FFF2-40B4-BE49-F238E27FC236}">
                    <a16:creationId xmlns:a16="http://schemas.microsoft.com/office/drawing/2014/main" id="{9FC8CA54-07DC-1189-03F7-0ADDD2833382}"/>
                  </a:ext>
                </a:extLst>
              </p:cNvPr>
              <p:cNvGrpSpPr/>
              <p:nvPr/>
            </p:nvGrpSpPr>
            <p:grpSpPr>
              <a:xfrm>
                <a:off x="4438887" y="4959873"/>
                <a:ext cx="709613" cy="522520"/>
                <a:chOff x="1916909" y="3505263"/>
                <a:chExt cx="709613" cy="522520"/>
              </a:xfrm>
            </p:grpSpPr>
            <p:sp>
              <p:nvSpPr>
                <p:cNvPr id="294" name="Rectangle: Rounded Corners 20">
                  <a:extLst>
                    <a:ext uri="{FF2B5EF4-FFF2-40B4-BE49-F238E27FC236}">
                      <a16:creationId xmlns:a16="http://schemas.microsoft.com/office/drawing/2014/main" id="{CC070677-1C94-7284-2FCA-68639B7AA5A9}"/>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95" name="Freeform: Shape 294">
                  <a:extLst>
                    <a:ext uri="{FF2B5EF4-FFF2-40B4-BE49-F238E27FC236}">
                      <a16:creationId xmlns:a16="http://schemas.microsoft.com/office/drawing/2014/main" id="{9A66ADEB-F580-5775-9609-10EF37F78925}"/>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96" name="Rectangle: Rounded Corners 2">
                  <a:extLst>
                    <a:ext uri="{FF2B5EF4-FFF2-40B4-BE49-F238E27FC236}">
                      <a16:creationId xmlns:a16="http://schemas.microsoft.com/office/drawing/2014/main" id="{3841FE40-59E4-9A9A-0D69-9BEB7A7E2B57}"/>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97" name="Freeform: Shape 296">
                  <a:extLst>
                    <a:ext uri="{FF2B5EF4-FFF2-40B4-BE49-F238E27FC236}">
                      <a16:creationId xmlns:a16="http://schemas.microsoft.com/office/drawing/2014/main" id="{AD2E3F16-6FD4-B854-8AD7-D69650A56588}"/>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98" name="Freeform: Shape 297">
                  <a:extLst>
                    <a:ext uri="{FF2B5EF4-FFF2-40B4-BE49-F238E27FC236}">
                      <a16:creationId xmlns:a16="http://schemas.microsoft.com/office/drawing/2014/main" id="{0F5B185C-1C47-D65C-CDD6-2CA9E7E10C9D}"/>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nvGrpSpPr>
              <p:cNvPr id="276" name="Group 275">
                <a:extLst>
                  <a:ext uri="{FF2B5EF4-FFF2-40B4-BE49-F238E27FC236}">
                    <a16:creationId xmlns:a16="http://schemas.microsoft.com/office/drawing/2014/main" id="{DAABF815-E4D9-9021-FDB1-EA4BEEA79C74}"/>
                  </a:ext>
                </a:extLst>
              </p:cNvPr>
              <p:cNvGrpSpPr/>
              <p:nvPr/>
            </p:nvGrpSpPr>
            <p:grpSpPr>
              <a:xfrm>
                <a:off x="4174222" y="4137137"/>
                <a:ext cx="1167175" cy="851629"/>
                <a:chOff x="8622854" y="2811790"/>
                <a:chExt cx="1167175" cy="851629"/>
              </a:xfrm>
            </p:grpSpPr>
            <p:sp>
              <p:nvSpPr>
                <p:cNvPr id="291" name="Oval 36">
                  <a:extLst>
                    <a:ext uri="{FF2B5EF4-FFF2-40B4-BE49-F238E27FC236}">
                      <a16:creationId xmlns:a16="http://schemas.microsoft.com/office/drawing/2014/main" id="{22AF76F2-BEAF-F234-0967-CDD7C48A9364}"/>
                    </a:ext>
                  </a:extLst>
                </p:cNvPr>
                <p:cNvSpPr/>
                <p:nvPr/>
              </p:nvSpPr>
              <p:spPr>
                <a:xfrm>
                  <a:off x="8622854" y="32550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92" name="Oval 36">
                  <a:extLst>
                    <a:ext uri="{FF2B5EF4-FFF2-40B4-BE49-F238E27FC236}">
                      <a16:creationId xmlns:a16="http://schemas.microsoft.com/office/drawing/2014/main" id="{38B55713-C8C0-08A3-AEA4-CE92A453A5C4}"/>
                    </a:ext>
                  </a:extLst>
                </p:cNvPr>
                <p:cNvSpPr/>
                <p:nvPr/>
              </p:nvSpPr>
              <p:spPr>
                <a:xfrm flipH="1">
                  <a:off x="9619522" y="32362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sp>
              <p:nvSpPr>
                <p:cNvPr id="293" name="Oval 33">
                  <a:extLst>
                    <a:ext uri="{FF2B5EF4-FFF2-40B4-BE49-F238E27FC236}">
                      <a16:creationId xmlns:a16="http://schemas.microsoft.com/office/drawing/2014/main" id="{3E226B2A-B9D6-AE36-7C67-D308C4499084}"/>
                    </a:ext>
                  </a:extLst>
                </p:cNvPr>
                <p:cNvSpPr/>
                <p:nvPr/>
              </p:nvSpPr>
              <p:spPr>
                <a:xfrm>
                  <a:off x="8703886" y="28117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E0AB79"/>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sp>
            <p:nvSpPr>
              <p:cNvPr id="277" name="Teardrop 276">
                <a:extLst>
                  <a:ext uri="{FF2B5EF4-FFF2-40B4-BE49-F238E27FC236}">
                    <a16:creationId xmlns:a16="http://schemas.microsoft.com/office/drawing/2014/main" id="{F38AE212-B305-1140-9ED9-A78A0C654809}"/>
                  </a:ext>
                </a:extLst>
              </p:cNvPr>
              <p:cNvSpPr/>
              <p:nvPr/>
            </p:nvSpPr>
            <p:spPr>
              <a:xfrm rot="16200000">
                <a:off x="4733694" y="4649215"/>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78" name="Moon 277">
                <a:extLst>
                  <a:ext uri="{FF2B5EF4-FFF2-40B4-BE49-F238E27FC236}">
                    <a16:creationId xmlns:a16="http://schemas.microsoft.com/office/drawing/2014/main" id="{9485DB8D-A24F-7C4E-62F9-86AC648298EC}"/>
                  </a:ext>
                </a:extLst>
              </p:cNvPr>
              <p:cNvSpPr/>
              <p:nvPr/>
            </p:nvSpPr>
            <p:spPr>
              <a:xfrm rot="16200000">
                <a:off x="4699504" y="4732271"/>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grpSp>
            <p:nvGrpSpPr>
              <p:cNvPr id="279" name="Group 278">
                <a:extLst>
                  <a:ext uri="{FF2B5EF4-FFF2-40B4-BE49-F238E27FC236}">
                    <a16:creationId xmlns:a16="http://schemas.microsoft.com/office/drawing/2014/main" id="{FDFC6EA7-29CC-1818-B342-C334272228EC}"/>
                  </a:ext>
                </a:extLst>
              </p:cNvPr>
              <p:cNvGrpSpPr/>
              <p:nvPr/>
            </p:nvGrpSpPr>
            <p:grpSpPr>
              <a:xfrm>
                <a:off x="4544513" y="4415799"/>
                <a:ext cx="455745" cy="187081"/>
                <a:chOff x="7261929" y="1088663"/>
                <a:chExt cx="455745" cy="187081"/>
              </a:xfrm>
            </p:grpSpPr>
            <p:sp>
              <p:nvSpPr>
                <p:cNvPr id="281" name="Oval 280">
                  <a:extLst>
                    <a:ext uri="{FF2B5EF4-FFF2-40B4-BE49-F238E27FC236}">
                      <a16:creationId xmlns:a16="http://schemas.microsoft.com/office/drawing/2014/main" id="{1BCA2299-A1A2-23E6-D120-2D3A6966868C}"/>
                    </a:ext>
                  </a:extLst>
                </p:cNvPr>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2" name="Oval 281">
                  <a:extLst>
                    <a:ext uri="{FF2B5EF4-FFF2-40B4-BE49-F238E27FC236}">
                      <a16:creationId xmlns:a16="http://schemas.microsoft.com/office/drawing/2014/main" id="{5FB91712-4015-7128-DB84-565E2E0C900C}"/>
                    </a:ext>
                  </a:extLst>
                </p:cNvPr>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3" name="Oval 282">
                  <a:extLst>
                    <a:ext uri="{FF2B5EF4-FFF2-40B4-BE49-F238E27FC236}">
                      <a16:creationId xmlns:a16="http://schemas.microsoft.com/office/drawing/2014/main" id="{822935DA-F4C2-B3B6-1F5B-C08E8D78FF25}"/>
                    </a:ext>
                  </a:extLst>
                </p:cNvPr>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4" name="Oval 283">
                  <a:extLst>
                    <a:ext uri="{FF2B5EF4-FFF2-40B4-BE49-F238E27FC236}">
                      <a16:creationId xmlns:a16="http://schemas.microsoft.com/office/drawing/2014/main" id="{A1EC14F2-25DA-CC68-2437-9265113BBA30}"/>
                    </a:ext>
                  </a:extLst>
                </p:cNvPr>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285" name="Picture 284">
                  <a:extLst>
                    <a:ext uri="{FF2B5EF4-FFF2-40B4-BE49-F238E27FC236}">
                      <a16:creationId xmlns:a16="http://schemas.microsoft.com/office/drawing/2014/main" id="{6EBA5E88-3DD2-4E2C-6E88-921BB3C298C0}"/>
                    </a:ext>
                  </a:extLst>
                </p:cNvPr>
                <p:cNvPicPr>
                  <a:picLocks noChangeAspect="1"/>
                </p:cNvPicPr>
                <p:nvPr/>
              </p:nvPicPr>
              <p:blipFill>
                <a:blip r:embed="rId13"/>
                <a:stretch>
                  <a:fillRect/>
                </a:stretch>
              </p:blipFill>
              <p:spPr>
                <a:xfrm rot="20463960">
                  <a:off x="7261929" y="1088663"/>
                  <a:ext cx="77928" cy="47623"/>
                </a:xfrm>
                <a:prstGeom prst="rect">
                  <a:avLst/>
                </a:prstGeom>
              </p:spPr>
            </p:pic>
            <p:sp>
              <p:nvSpPr>
                <p:cNvPr id="286" name="Oval 285">
                  <a:extLst>
                    <a:ext uri="{FF2B5EF4-FFF2-40B4-BE49-F238E27FC236}">
                      <a16:creationId xmlns:a16="http://schemas.microsoft.com/office/drawing/2014/main" id="{F8FCCC74-18EA-B338-8D69-FA3B96044308}"/>
                    </a:ext>
                  </a:extLst>
                </p:cNvPr>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7" name="Oval 286">
                  <a:extLst>
                    <a:ext uri="{FF2B5EF4-FFF2-40B4-BE49-F238E27FC236}">
                      <a16:creationId xmlns:a16="http://schemas.microsoft.com/office/drawing/2014/main" id="{AB03B44A-E3E7-153C-122D-3DBEAC06EBC1}"/>
                    </a:ext>
                  </a:extLst>
                </p:cNvPr>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8" name="Oval 287">
                  <a:extLst>
                    <a:ext uri="{FF2B5EF4-FFF2-40B4-BE49-F238E27FC236}">
                      <a16:creationId xmlns:a16="http://schemas.microsoft.com/office/drawing/2014/main" id="{99506476-D5EC-4623-81F3-925BC4575E71}"/>
                    </a:ext>
                  </a:extLst>
                </p:cNvPr>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sp>
              <p:nvSpPr>
                <p:cNvPr id="289" name="Oval 288">
                  <a:extLst>
                    <a:ext uri="{FF2B5EF4-FFF2-40B4-BE49-F238E27FC236}">
                      <a16:creationId xmlns:a16="http://schemas.microsoft.com/office/drawing/2014/main" id="{DA44F00A-F167-D3CD-369E-79DA23E42499}"/>
                    </a:ext>
                  </a:extLst>
                </p:cNvPr>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dirty="0">
                    <a:solidFill>
                      <a:sysClr val="windowText" lastClr="000000"/>
                    </a:solidFill>
                    <a:latin typeface="Calibri" panose="020F0502020204030204"/>
                  </a:endParaRPr>
                </a:p>
              </p:txBody>
            </p:sp>
            <p:pic>
              <p:nvPicPr>
                <p:cNvPr id="290" name="Picture 289">
                  <a:extLst>
                    <a:ext uri="{FF2B5EF4-FFF2-40B4-BE49-F238E27FC236}">
                      <a16:creationId xmlns:a16="http://schemas.microsoft.com/office/drawing/2014/main" id="{C7717B9D-CA92-4388-C55C-8F1773FC12AD}"/>
                    </a:ext>
                  </a:extLst>
                </p:cNvPr>
                <p:cNvPicPr>
                  <a:picLocks noChangeAspect="1"/>
                </p:cNvPicPr>
                <p:nvPr/>
              </p:nvPicPr>
              <p:blipFill>
                <a:blip r:embed="rId13"/>
                <a:stretch>
                  <a:fillRect/>
                </a:stretch>
              </p:blipFill>
              <p:spPr>
                <a:xfrm rot="1136040" flipH="1">
                  <a:off x="7639746" y="1091760"/>
                  <a:ext cx="77928" cy="47623"/>
                </a:xfrm>
                <a:prstGeom prst="rect">
                  <a:avLst/>
                </a:prstGeom>
              </p:spPr>
            </p:pic>
          </p:grpSp>
          <p:sp>
            <p:nvSpPr>
              <p:cNvPr id="280" name="Oval 1">
                <a:extLst>
                  <a:ext uri="{FF2B5EF4-FFF2-40B4-BE49-F238E27FC236}">
                    <a16:creationId xmlns:a16="http://schemas.microsoft.com/office/drawing/2014/main" id="{D2B6C233-D097-652A-C1E0-B0DFA5ADF10F}"/>
                  </a:ext>
                </a:extLst>
              </p:cNvPr>
              <p:cNvSpPr/>
              <p:nvPr/>
            </p:nvSpPr>
            <p:spPr>
              <a:xfrm>
                <a:off x="4219919" y="3935068"/>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FFFFC1"/>
              </a:solidFill>
              <a:ln>
                <a:noFill/>
              </a:ln>
              <a:effectLst>
                <a:outerShdw dist="38100" dir="4200000" sx="96000" sy="96000" algn="t" rotWithShape="0">
                  <a:srgbClr val="DA9E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kern="0" dirty="0">
                  <a:solidFill>
                    <a:sysClr val="windowText" lastClr="000000"/>
                  </a:solidFill>
                  <a:latin typeface="Calibri" panose="020F0502020204030204"/>
                </a:endParaRPr>
              </a:p>
            </p:txBody>
          </p:sp>
        </p:grpSp>
      </p:grpSp>
      <p:grpSp>
        <p:nvGrpSpPr>
          <p:cNvPr id="5" name="Group 4">
            <a:extLst>
              <a:ext uri="{FF2B5EF4-FFF2-40B4-BE49-F238E27FC236}">
                <a16:creationId xmlns:a16="http://schemas.microsoft.com/office/drawing/2014/main" id="{20740B39-23C9-DE63-4175-9145AD3456ED}"/>
              </a:ext>
            </a:extLst>
          </p:cNvPr>
          <p:cNvGrpSpPr/>
          <p:nvPr/>
        </p:nvGrpSpPr>
        <p:grpSpPr>
          <a:xfrm>
            <a:off x="8147004" y="-138574"/>
            <a:ext cx="4234276" cy="7061200"/>
            <a:chOff x="8147004" y="-138574"/>
            <a:chExt cx="4234276" cy="7061200"/>
          </a:xfrm>
        </p:grpSpPr>
        <p:grpSp>
          <p:nvGrpSpPr>
            <p:cNvPr id="155" name="Group 154">
              <a:extLst>
                <a:ext uri="{FF2B5EF4-FFF2-40B4-BE49-F238E27FC236}">
                  <a16:creationId xmlns:a16="http://schemas.microsoft.com/office/drawing/2014/main" id="{4C0B0A4D-46CC-69AA-86C3-F57920A07A09}"/>
                </a:ext>
              </a:extLst>
            </p:cNvPr>
            <p:cNvGrpSpPr/>
            <p:nvPr/>
          </p:nvGrpSpPr>
          <p:grpSpPr>
            <a:xfrm>
              <a:off x="8147004" y="-138574"/>
              <a:ext cx="4234276" cy="7061200"/>
              <a:chOff x="-36964" y="0"/>
              <a:chExt cx="9245131" cy="4566495"/>
            </a:xfrm>
          </p:grpSpPr>
          <p:sp>
            <p:nvSpPr>
              <p:cNvPr id="156" name="Rectangle 155">
                <a:extLst>
                  <a:ext uri="{FF2B5EF4-FFF2-40B4-BE49-F238E27FC236}">
                    <a16:creationId xmlns:a16="http://schemas.microsoft.com/office/drawing/2014/main" id="{727256C5-E071-21E0-BFDA-B38428A1A73B}"/>
                  </a:ext>
                </a:extLst>
              </p:cNvPr>
              <p:cNvSpPr/>
              <p:nvPr/>
            </p:nvSpPr>
            <p:spPr>
              <a:xfrm>
                <a:off x="-36964" y="3964202"/>
                <a:ext cx="9236076" cy="602293"/>
              </a:xfrm>
              <a:prstGeom prst="rect">
                <a:avLst/>
              </a:prstGeom>
              <a:solidFill>
                <a:srgbClr val="008000">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sp>
            <p:nvSpPr>
              <p:cNvPr id="157" name="Rectangle 156">
                <a:extLst>
                  <a:ext uri="{FF2B5EF4-FFF2-40B4-BE49-F238E27FC236}">
                    <a16:creationId xmlns:a16="http://schemas.microsoft.com/office/drawing/2014/main" id="{36CDD79A-832A-9266-0F9A-F7AD8441035F}"/>
                  </a:ext>
                </a:extLst>
              </p:cNvPr>
              <p:cNvSpPr/>
              <p:nvPr/>
            </p:nvSpPr>
            <p:spPr>
              <a:xfrm>
                <a:off x="-3644" y="0"/>
                <a:ext cx="9199113" cy="3964201"/>
              </a:xfrm>
              <a:prstGeom prst="rect">
                <a:avLst/>
              </a:prstGeom>
              <a:gradFill flip="none" rotWithShape="1">
                <a:gsLst>
                  <a:gs pos="60000">
                    <a:srgbClr val="EFE0CB"/>
                  </a:gs>
                  <a:gs pos="88000">
                    <a:srgbClr val="DCC1A6"/>
                  </a:gs>
                  <a:gs pos="6000">
                    <a:srgbClr val="DCC1A6"/>
                  </a:gs>
                  <a:gs pos="48000">
                    <a:sysClr val="window" lastClr="FFFFFF"/>
                  </a:gs>
                  <a:gs pos="74000">
                    <a:srgbClr val="EEDECF"/>
                  </a:gs>
                  <a:gs pos="17000">
                    <a:srgbClr val="EFE3CD"/>
                  </a:gs>
                  <a:gs pos="57000">
                    <a:srgbClr val="FEFBF4"/>
                  </a:gs>
                  <a:gs pos="34000">
                    <a:sysClr val="window" lastClr="FFFFFF"/>
                  </a:gs>
                  <a:gs pos="100000">
                    <a:srgbClr val="DFC5AA"/>
                  </a:gs>
                </a:gsLst>
                <a:path path="circle">
                  <a:fillToRect t="100000" r="100000"/>
                </a:path>
                <a:tileRect l="-100000" b="-100000"/>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58" name="Group 157">
                <a:extLst>
                  <a:ext uri="{FF2B5EF4-FFF2-40B4-BE49-F238E27FC236}">
                    <a16:creationId xmlns:a16="http://schemas.microsoft.com/office/drawing/2014/main" id="{C109FBC8-0CBB-B057-4749-F70295FDBB39}"/>
                  </a:ext>
                </a:extLst>
              </p:cNvPr>
              <p:cNvGrpSpPr/>
              <p:nvPr/>
            </p:nvGrpSpPr>
            <p:grpSpPr>
              <a:xfrm flipH="1">
                <a:off x="3346880" y="492766"/>
                <a:ext cx="1752060" cy="2912856"/>
                <a:chOff x="3143089" y="1052609"/>
                <a:chExt cx="1752060" cy="2749036"/>
              </a:xfrm>
            </p:grpSpPr>
            <p:sp>
              <p:nvSpPr>
                <p:cNvPr id="174" name="Rectangle: Rounded Corners 173">
                  <a:extLst>
                    <a:ext uri="{FF2B5EF4-FFF2-40B4-BE49-F238E27FC236}">
                      <a16:creationId xmlns:a16="http://schemas.microsoft.com/office/drawing/2014/main" id="{39421616-02BE-1593-EAB5-16CE01D88740}"/>
                    </a:ext>
                  </a:extLst>
                </p:cNvPr>
                <p:cNvSpPr/>
                <p:nvPr/>
              </p:nvSpPr>
              <p:spPr>
                <a:xfrm>
                  <a:off x="3143089" y="1052609"/>
                  <a:ext cx="1752060" cy="2749036"/>
                </a:xfrm>
                <a:prstGeom prst="roundRect">
                  <a:avLst>
                    <a:gd name="adj" fmla="val 4134"/>
                  </a:avLst>
                </a:prstGeom>
                <a:gradFill flip="none" rotWithShape="1">
                  <a:gsLst>
                    <a:gs pos="39000">
                      <a:srgbClr val="4BACC6">
                        <a:lumMod val="20000"/>
                        <a:lumOff val="80000"/>
                      </a:srgbClr>
                    </a:gs>
                    <a:gs pos="9000">
                      <a:srgbClr val="4BACC6">
                        <a:lumMod val="40000"/>
                        <a:lumOff val="60000"/>
                      </a:srgbClr>
                    </a:gs>
                    <a:gs pos="14000">
                      <a:sysClr val="window" lastClr="FFFFFF"/>
                    </a:gs>
                    <a:gs pos="26000">
                      <a:srgbClr val="4BACC6">
                        <a:lumMod val="20000"/>
                        <a:lumOff val="80000"/>
                      </a:srgbClr>
                    </a:gs>
                    <a:gs pos="48000">
                      <a:sysClr val="window" lastClr="FFFFFF"/>
                    </a:gs>
                    <a:gs pos="70000">
                      <a:srgbClr val="4BACC6">
                        <a:lumMod val="40000"/>
                        <a:lumOff val="60000"/>
                      </a:srgbClr>
                    </a:gs>
                    <a:gs pos="80000">
                      <a:srgbClr val="4BACC6">
                        <a:lumMod val="20000"/>
                        <a:lumOff val="80000"/>
                      </a:srgbClr>
                    </a:gs>
                    <a:gs pos="57000">
                      <a:sysClr val="window" lastClr="FFFFFF"/>
                    </a:gs>
                    <a:gs pos="92000">
                      <a:sysClr val="window" lastClr="FFFFFF"/>
                    </a:gs>
                    <a:gs pos="100000">
                      <a:srgbClr val="4BACC6">
                        <a:lumMod val="60000"/>
                        <a:lumOff val="40000"/>
                      </a:srgbClr>
                    </a:gs>
                  </a:gsLst>
                  <a:lin ang="13500000" scaled="1"/>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DDA488BD-7A98-A6EC-E546-5EBB174C3E89}"/>
                    </a:ext>
                  </a:extLst>
                </p:cNvPr>
                <p:cNvSpPr/>
                <p:nvPr/>
              </p:nvSpPr>
              <p:spPr>
                <a:xfrm rot="5400000">
                  <a:off x="2644601" y="1551097"/>
                  <a:ext cx="2749036" cy="1752060"/>
                </a:xfrm>
                <a:custGeom>
                  <a:avLst/>
                  <a:gdLst>
                    <a:gd name="connsiteX0" fmla="*/ 2079428 w 2749036"/>
                    <a:gd name="connsiteY0" fmla="*/ 844026 h 1752060"/>
                    <a:gd name="connsiteX1" fmla="*/ 2677538 w 2749036"/>
                    <a:gd name="connsiteY1" fmla="*/ 844026 h 1752060"/>
                    <a:gd name="connsiteX2" fmla="*/ 2677538 w 2749036"/>
                    <a:gd name="connsiteY2" fmla="*/ 142082 h 1752060"/>
                    <a:gd name="connsiteX3" fmla="*/ 2611386 w 2749036"/>
                    <a:gd name="connsiteY3" fmla="*/ 75930 h 1752060"/>
                    <a:gd name="connsiteX4" fmla="*/ 2079428 w 2749036"/>
                    <a:gd name="connsiteY4" fmla="*/ 75930 h 1752060"/>
                    <a:gd name="connsiteX5" fmla="*/ 2079428 w 2749036"/>
                    <a:gd name="connsiteY5" fmla="*/ 1676130 h 1752060"/>
                    <a:gd name="connsiteX6" fmla="*/ 2611386 w 2749036"/>
                    <a:gd name="connsiteY6" fmla="*/ 1676130 h 1752060"/>
                    <a:gd name="connsiteX7" fmla="*/ 2677538 w 2749036"/>
                    <a:gd name="connsiteY7" fmla="*/ 1609978 h 1752060"/>
                    <a:gd name="connsiteX8" fmla="*/ 2677538 w 2749036"/>
                    <a:gd name="connsiteY8" fmla="*/ 908034 h 1752060"/>
                    <a:gd name="connsiteX9" fmla="*/ 2079428 w 2749036"/>
                    <a:gd name="connsiteY9" fmla="*/ 908034 h 1752060"/>
                    <a:gd name="connsiteX10" fmla="*/ 1411810 w 2749036"/>
                    <a:gd name="connsiteY10" fmla="*/ 844026 h 1752060"/>
                    <a:gd name="connsiteX11" fmla="*/ 2015420 w 2749036"/>
                    <a:gd name="connsiteY11" fmla="*/ 844026 h 1752060"/>
                    <a:gd name="connsiteX12" fmla="*/ 2015420 w 2749036"/>
                    <a:gd name="connsiteY12" fmla="*/ 75930 h 1752060"/>
                    <a:gd name="connsiteX13" fmla="*/ 1411810 w 2749036"/>
                    <a:gd name="connsiteY13" fmla="*/ 75930 h 1752060"/>
                    <a:gd name="connsiteX14" fmla="*/ 1411810 w 2749036"/>
                    <a:gd name="connsiteY14" fmla="*/ 1676130 h 1752060"/>
                    <a:gd name="connsiteX15" fmla="*/ 2015420 w 2749036"/>
                    <a:gd name="connsiteY15" fmla="*/ 1676130 h 1752060"/>
                    <a:gd name="connsiteX16" fmla="*/ 2015420 w 2749036"/>
                    <a:gd name="connsiteY16" fmla="*/ 908034 h 1752060"/>
                    <a:gd name="connsiteX17" fmla="*/ 1411810 w 2749036"/>
                    <a:gd name="connsiteY17" fmla="*/ 908034 h 1752060"/>
                    <a:gd name="connsiteX18" fmla="*/ 744192 w 2749036"/>
                    <a:gd name="connsiteY18" fmla="*/ 844026 h 1752060"/>
                    <a:gd name="connsiteX19" fmla="*/ 1347802 w 2749036"/>
                    <a:gd name="connsiteY19" fmla="*/ 844026 h 1752060"/>
                    <a:gd name="connsiteX20" fmla="*/ 1347802 w 2749036"/>
                    <a:gd name="connsiteY20" fmla="*/ 75930 h 1752060"/>
                    <a:gd name="connsiteX21" fmla="*/ 744192 w 2749036"/>
                    <a:gd name="connsiteY21" fmla="*/ 75930 h 1752060"/>
                    <a:gd name="connsiteX22" fmla="*/ 744192 w 2749036"/>
                    <a:gd name="connsiteY22" fmla="*/ 1676130 h 1752060"/>
                    <a:gd name="connsiteX23" fmla="*/ 1347802 w 2749036"/>
                    <a:gd name="connsiteY23" fmla="*/ 1676130 h 1752060"/>
                    <a:gd name="connsiteX24" fmla="*/ 1347802 w 2749036"/>
                    <a:gd name="connsiteY24" fmla="*/ 908034 h 1752060"/>
                    <a:gd name="connsiteX25" fmla="*/ 744192 w 2749036"/>
                    <a:gd name="connsiteY25" fmla="*/ 908034 h 1752060"/>
                    <a:gd name="connsiteX26" fmla="*/ 71498 w 2749036"/>
                    <a:gd name="connsiteY26" fmla="*/ 844026 h 1752060"/>
                    <a:gd name="connsiteX27" fmla="*/ 680184 w 2749036"/>
                    <a:gd name="connsiteY27" fmla="*/ 844026 h 1752060"/>
                    <a:gd name="connsiteX28" fmla="*/ 680184 w 2749036"/>
                    <a:gd name="connsiteY28" fmla="*/ 75930 h 1752060"/>
                    <a:gd name="connsiteX29" fmla="*/ 137650 w 2749036"/>
                    <a:gd name="connsiteY29" fmla="*/ 75930 h 1752060"/>
                    <a:gd name="connsiteX30" fmla="*/ 71498 w 2749036"/>
                    <a:gd name="connsiteY30" fmla="*/ 142082 h 1752060"/>
                    <a:gd name="connsiteX31" fmla="*/ 71498 w 2749036"/>
                    <a:gd name="connsiteY31" fmla="*/ 1609978 h 1752060"/>
                    <a:gd name="connsiteX32" fmla="*/ 137650 w 2749036"/>
                    <a:gd name="connsiteY32" fmla="*/ 1676130 h 1752060"/>
                    <a:gd name="connsiteX33" fmla="*/ 680184 w 2749036"/>
                    <a:gd name="connsiteY33" fmla="*/ 1676130 h 1752060"/>
                    <a:gd name="connsiteX34" fmla="*/ 680184 w 2749036"/>
                    <a:gd name="connsiteY34" fmla="*/ 908034 h 1752060"/>
                    <a:gd name="connsiteX35" fmla="*/ 71498 w 2749036"/>
                    <a:gd name="connsiteY35" fmla="*/ 908034 h 1752060"/>
                    <a:gd name="connsiteX36" fmla="*/ 0 w 2749036"/>
                    <a:gd name="connsiteY36" fmla="*/ 1679630 h 1752060"/>
                    <a:gd name="connsiteX37" fmla="*/ 0 w 2749036"/>
                    <a:gd name="connsiteY37" fmla="*/ 72430 h 1752060"/>
                    <a:gd name="connsiteX38" fmla="*/ 72430 w 2749036"/>
                    <a:gd name="connsiteY38" fmla="*/ 0 h 1752060"/>
                    <a:gd name="connsiteX39" fmla="*/ 2676606 w 2749036"/>
                    <a:gd name="connsiteY39" fmla="*/ 0 h 1752060"/>
                    <a:gd name="connsiteX40" fmla="*/ 2749036 w 2749036"/>
                    <a:gd name="connsiteY40" fmla="*/ 72430 h 1752060"/>
                    <a:gd name="connsiteX41" fmla="*/ 2749036 w 2749036"/>
                    <a:gd name="connsiteY41" fmla="*/ 1679630 h 1752060"/>
                    <a:gd name="connsiteX42" fmla="*/ 2676606 w 2749036"/>
                    <a:gd name="connsiteY42" fmla="*/ 1752060 h 1752060"/>
                    <a:gd name="connsiteX43" fmla="*/ 72430 w 2749036"/>
                    <a:gd name="connsiteY43" fmla="*/ 1752060 h 1752060"/>
                    <a:gd name="connsiteX44" fmla="*/ 0 w 2749036"/>
                    <a:gd name="connsiteY44" fmla="*/ 1679630 h 17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49036" h="1752060">
                      <a:moveTo>
                        <a:pt x="2079428" y="844026"/>
                      </a:moveTo>
                      <a:lnTo>
                        <a:pt x="2677538" y="844026"/>
                      </a:lnTo>
                      <a:lnTo>
                        <a:pt x="2677538" y="142082"/>
                      </a:lnTo>
                      <a:cubicBezTo>
                        <a:pt x="2677538" y="105547"/>
                        <a:pt x="2647921" y="75930"/>
                        <a:pt x="2611386" y="75930"/>
                      </a:cubicBezTo>
                      <a:lnTo>
                        <a:pt x="2079428" y="75930"/>
                      </a:lnTo>
                      <a:close/>
                      <a:moveTo>
                        <a:pt x="2079428" y="1676130"/>
                      </a:moveTo>
                      <a:lnTo>
                        <a:pt x="2611386" y="1676130"/>
                      </a:lnTo>
                      <a:cubicBezTo>
                        <a:pt x="2647921" y="1676130"/>
                        <a:pt x="2677538" y="1646513"/>
                        <a:pt x="2677538" y="1609978"/>
                      </a:cubicBezTo>
                      <a:lnTo>
                        <a:pt x="2677538" y="908034"/>
                      </a:lnTo>
                      <a:lnTo>
                        <a:pt x="2079428" y="908034"/>
                      </a:lnTo>
                      <a:close/>
                      <a:moveTo>
                        <a:pt x="1411810" y="844026"/>
                      </a:moveTo>
                      <a:lnTo>
                        <a:pt x="2015420" y="844026"/>
                      </a:lnTo>
                      <a:lnTo>
                        <a:pt x="2015420" y="75930"/>
                      </a:lnTo>
                      <a:lnTo>
                        <a:pt x="1411810" y="75930"/>
                      </a:lnTo>
                      <a:close/>
                      <a:moveTo>
                        <a:pt x="1411810" y="1676130"/>
                      </a:moveTo>
                      <a:lnTo>
                        <a:pt x="2015420" y="1676130"/>
                      </a:lnTo>
                      <a:lnTo>
                        <a:pt x="2015420" y="908034"/>
                      </a:lnTo>
                      <a:lnTo>
                        <a:pt x="1411810" y="908034"/>
                      </a:lnTo>
                      <a:close/>
                      <a:moveTo>
                        <a:pt x="744192" y="844026"/>
                      </a:moveTo>
                      <a:lnTo>
                        <a:pt x="1347802" y="844026"/>
                      </a:lnTo>
                      <a:lnTo>
                        <a:pt x="1347802" y="75930"/>
                      </a:lnTo>
                      <a:lnTo>
                        <a:pt x="744192" y="75930"/>
                      </a:lnTo>
                      <a:close/>
                      <a:moveTo>
                        <a:pt x="744192" y="1676130"/>
                      </a:moveTo>
                      <a:lnTo>
                        <a:pt x="1347802" y="1676130"/>
                      </a:lnTo>
                      <a:lnTo>
                        <a:pt x="1347802" y="908034"/>
                      </a:lnTo>
                      <a:lnTo>
                        <a:pt x="744192" y="908034"/>
                      </a:lnTo>
                      <a:close/>
                      <a:moveTo>
                        <a:pt x="71498" y="844026"/>
                      </a:moveTo>
                      <a:lnTo>
                        <a:pt x="680184" y="844026"/>
                      </a:lnTo>
                      <a:lnTo>
                        <a:pt x="680184" y="75930"/>
                      </a:lnTo>
                      <a:lnTo>
                        <a:pt x="137650" y="75930"/>
                      </a:lnTo>
                      <a:cubicBezTo>
                        <a:pt x="101115" y="75930"/>
                        <a:pt x="71498" y="105547"/>
                        <a:pt x="71498" y="142082"/>
                      </a:cubicBezTo>
                      <a:close/>
                      <a:moveTo>
                        <a:pt x="71498" y="1609978"/>
                      </a:moveTo>
                      <a:cubicBezTo>
                        <a:pt x="71498" y="1646513"/>
                        <a:pt x="101115" y="1676130"/>
                        <a:pt x="137650" y="1676130"/>
                      </a:cubicBezTo>
                      <a:lnTo>
                        <a:pt x="680184" y="1676130"/>
                      </a:lnTo>
                      <a:lnTo>
                        <a:pt x="680184" y="908034"/>
                      </a:lnTo>
                      <a:lnTo>
                        <a:pt x="71498" y="908034"/>
                      </a:lnTo>
                      <a:close/>
                      <a:moveTo>
                        <a:pt x="0" y="1679630"/>
                      </a:moveTo>
                      <a:lnTo>
                        <a:pt x="0" y="72430"/>
                      </a:lnTo>
                      <a:cubicBezTo>
                        <a:pt x="0" y="32428"/>
                        <a:pt x="32428" y="0"/>
                        <a:pt x="72430" y="0"/>
                      </a:cubicBezTo>
                      <a:lnTo>
                        <a:pt x="2676606" y="0"/>
                      </a:lnTo>
                      <a:cubicBezTo>
                        <a:pt x="2716608" y="0"/>
                        <a:pt x="2749036" y="32428"/>
                        <a:pt x="2749036" y="72430"/>
                      </a:cubicBezTo>
                      <a:lnTo>
                        <a:pt x="2749036" y="1679630"/>
                      </a:lnTo>
                      <a:cubicBezTo>
                        <a:pt x="2749036" y="1719632"/>
                        <a:pt x="2716608" y="1752060"/>
                        <a:pt x="2676606" y="1752060"/>
                      </a:cubicBezTo>
                      <a:lnTo>
                        <a:pt x="72430" y="1752060"/>
                      </a:lnTo>
                      <a:cubicBezTo>
                        <a:pt x="32428" y="1752060"/>
                        <a:pt x="0" y="1719632"/>
                        <a:pt x="0" y="1679630"/>
                      </a:cubicBezTo>
                      <a:close/>
                    </a:path>
                  </a:pathLst>
                </a:custGeom>
                <a:solidFill>
                  <a:srgbClr val="DFC5AC"/>
                </a:solidFill>
                <a:ln w="15875" cap="flat" cmpd="sng" algn="ctr">
                  <a:solidFill>
                    <a:srgbClr val="9F8564"/>
                  </a:solidFill>
                  <a:prstDash val="solid"/>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59" name="Group 158">
                <a:extLst>
                  <a:ext uri="{FF2B5EF4-FFF2-40B4-BE49-F238E27FC236}">
                    <a16:creationId xmlns:a16="http://schemas.microsoft.com/office/drawing/2014/main" id="{11C058FD-DA50-D011-1426-3D6EE449C3DF}"/>
                  </a:ext>
                </a:extLst>
              </p:cNvPr>
              <p:cNvGrpSpPr/>
              <p:nvPr/>
            </p:nvGrpSpPr>
            <p:grpSpPr>
              <a:xfrm flipH="1">
                <a:off x="5552306" y="492764"/>
                <a:ext cx="1752060" cy="2912856"/>
                <a:chOff x="3143089" y="1052609"/>
                <a:chExt cx="1752060" cy="2749036"/>
              </a:xfrm>
            </p:grpSpPr>
            <p:sp>
              <p:nvSpPr>
                <p:cNvPr id="172" name="Rectangle: Rounded Corners 171">
                  <a:extLst>
                    <a:ext uri="{FF2B5EF4-FFF2-40B4-BE49-F238E27FC236}">
                      <a16:creationId xmlns:a16="http://schemas.microsoft.com/office/drawing/2014/main" id="{E8EA43F2-BFF2-033F-5DB4-D76099C6EEA9}"/>
                    </a:ext>
                  </a:extLst>
                </p:cNvPr>
                <p:cNvSpPr/>
                <p:nvPr/>
              </p:nvSpPr>
              <p:spPr>
                <a:xfrm>
                  <a:off x="3143089" y="1052609"/>
                  <a:ext cx="1752060" cy="2749036"/>
                </a:xfrm>
                <a:prstGeom prst="roundRect">
                  <a:avLst>
                    <a:gd name="adj" fmla="val 4134"/>
                  </a:avLst>
                </a:prstGeom>
                <a:gradFill flip="none" rotWithShape="1">
                  <a:gsLst>
                    <a:gs pos="39000">
                      <a:srgbClr val="4BACC6">
                        <a:lumMod val="20000"/>
                        <a:lumOff val="80000"/>
                      </a:srgbClr>
                    </a:gs>
                    <a:gs pos="9000">
                      <a:srgbClr val="4BACC6">
                        <a:lumMod val="40000"/>
                        <a:lumOff val="60000"/>
                      </a:srgbClr>
                    </a:gs>
                    <a:gs pos="14000">
                      <a:sysClr val="window" lastClr="FFFFFF"/>
                    </a:gs>
                    <a:gs pos="26000">
                      <a:srgbClr val="4BACC6">
                        <a:lumMod val="20000"/>
                        <a:lumOff val="80000"/>
                      </a:srgbClr>
                    </a:gs>
                    <a:gs pos="48000">
                      <a:sysClr val="window" lastClr="FFFFFF"/>
                    </a:gs>
                    <a:gs pos="70000">
                      <a:srgbClr val="4BACC6">
                        <a:lumMod val="40000"/>
                        <a:lumOff val="60000"/>
                      </a:srgbClr>
                    </a:gs>
                    <a:gs pos="80000">
                      <a:srgbClr val="4BACC6">
                        <a:lumMod val="20000"/>
                        <a:lumOff val="80000"/>
                      </a:srgbClr>
                    </a:gs>
                    <a:gs pos="57000">
                      <a:sysClr val="window" lastClr="FFFFFF"/>
                    </a:gs>
                    <a:gs pos="92000">
                      <a:sysClr val="window" lastClr="FFFFFF"/>
                    </a:gs>
                    <a:gs pos="100000">
                      <a:srgbClr val="4BACC6">
                        <a:lumMod val="60000"/>
                        <a:lumOff val="40000"/>
                      </a:srgbClr>
                    </a:gs>
                  </a:gsLst>
                  <a:lin ang="13500000" scaled="1"/>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AE8CA935-F694-F2AA-3D71-A097F030938E}"/>
                    </a:ext>
                  </a:extLst>
                </p:cNvPr>
                <p:cNvSpPr/>
                <p:nvPr/>
              </p:nvSpPr>
              <p:spPr>
                <a:xfrm rot="5400000">
                  <a:off x="2644601" y="1551097"/>
                  <a:ext cx="2749036" cy="1752060"/>
                </a:xfrm>
                <a:custGeom>
                  <a:avLst/>
                  <a:gdLst>
                    <a:gd name="connsiteX0" fmla="*/ 2079428 w 2749036"/>
                    <a:gd name="connsiteY0" fmla="*/ 844026 h 1752060"/>
                    <a:gd name="connsiteX1" fmla="*/ 2677538 w 2749036"/>
                    <a:gd name="connsiteY1" fmla="*/ 844026 h 1752060"/>
                    <a:gd name="connsiteX2" fmla="*/ 2677538 w 2749036"/>
                    <a:gd name="connsiteY2" fmla="*/ 142082 h 1752060"/>
                    <a:gd name="connsiteX3" fmla="*/ 2611386 w 2749036"/>
                    <a:gd name="connsiteY3" fmla="*/ 75930 h 1752060"/>
                    <a:gd name="connsiteX4" fmla="*/ 2079428 w 2749036"/>
                    <a:gd name="connsiteY4" fmla="*/ 75930 h 1752060"/>
                    <a:gd name="connsiteX5" fmla="*/ 2079428 w 2749036"/>
                    <a:gd name="connsiteY5" fmla="*/ 1676130 h 1752060"/>
                    <a:gd name="connsiteX6" fmla="*/ 2611386 w 2749036"/>
                    <a:gd name="connsiteY6" fmla="*/ 1676130 h 1752060"/>
                    <a:gd name="connsiteX7" fmla="*/ 2677538 w 2749036"/>
                    <a:gd name="connsiteY7" fmla="*/ 1609978 h 1752060"/>
                    <a:gd name="connsiteX8" fmla="*/ 2677538 w 2749036"/>
                    <a:gd name="connsiteY8" fmla="*/ 908034 h 1752060"/>
                    <a:gd name="connsiteX9" fmla="*/ 2079428 w 2749036"/>
                    <a:gd name="connsiteY9" fmla="*/ 908034 h 1752060"/>
                    <a:gd name="connsiteX10" fmla="*/ 1411810 w 2749036"/>
                    <a:gd name="connsiteY10" fmla="*/ 844026 h 1752060"/>
                    <a:gd name="connsiteX11" fmla="*/ 2015420 w 2749036"/>
                    <a:gd name="connsiteY11" fmla="*/ 844026 h 1752060"/>
                    <a:gd name="connsiteX12" fmla="*/ 2015420 w 2749036"/>
                    <a:gd name="connsiteY12" fmla="*/ 75930 h 1752060"/>
                    <a:gd name="connsiteX13" fmla="*/ 1411810 w 2749036"/>
                    <a:gd name="connsiteY13" fmla="*/ 75930 h 1752060"/>
                    <a:gd name="connsiteX14" fmla="*/ 1411810 w 2749036"/>
                    <a:gd name="connsiteY14" fmla="*/ 1676130 h 1752060"/>
                    <a:gd name="connsiteX15" fmla="*/ 2015420 w 2749036"/>
                    <a:gd name="connsiteY15" fmla="*/ 1676130 h 1752060"/>
                    <a:gd name="connsiteX16" fmla="*/ 2015420 w 2749036"/>
                    <a:gd name="connsiteY16" fmla="*/ 908034 h 1752060"/>
                    <a:gd name="connsiteX17" fmla="*/ 1411810 w 2749036"/>
                    <a:gd name="connsiteY17" fmla="*/ 908034 h 1752060"/>
                    <a:gd name="connsiteX18" fmla="*/ 744192 w 2749036"/>
                    <a:gd name="connsiteY18" fmla="*/ 844026 h 1752060"/>
                    <a:gd name="connsiteX19" fmla="*/ 1347802 w 2749036"/>
                    <a:gd name="connsiteY19" fmla="*/ 844026 h 1752060"/>
                    <a:gd name="connsiteX20" fmla="*/ 1347802 w 2749036"/>
                    <a:gd name="connsiteY20" fmla="*/ 75930 h 1752060"/>
                    <a:gd name="connsiteX21" fmla="*/ 744192 w 2749036"/>
                    <a:gd name="connsiteY21" fmla="*/ 75930 h 1752060"/>
                    <a:gd name="connsiteX22" fmla="*/ 744192 w 2749036"/>
                    <a:gd name="connsiteY22" fmla="*/ 1676130 h 1752060"/>
                    <a:gd name="connsiteX23" fmla="*/ 1347802 w 2749036"/>
                    <a:gd name="connsiteY23" fmla="*/ 1676130 h 1752060"/>
                    <a:gd name="connsiteX24" fmla="*/ 1347802 w 2749036"/>
                    <a:gd name="connsiteY24" fmla="*/ 908034 h 1752060"/>
                    <a:gd name="connsiteX25" fmla="*/ 744192 w 2749036"/>
                    <a:gd name="connsiteY25" fmla="*/ 908034 h 1752060"/>
                    <a:gd name="connsiteX26" fmla="*/ 71498 w 2749036"/>
                    <a:gd name="connsiteY26" fmla="*/ 844026 h 1752060"/>
                    <a:gd name="connsiteX27" fmla="*/ 680184 w 2749036"/>
                    <a:gd name="connsiteY27" fmla="*/ 844026 h 1752060"/>
                    <a:gd name="connsiteX28" fmla="*/ 680184 w 2749036"/>
                    <a:gd name="connsiteY28" fmla="*/ 75930 h 1752060"/>
                    <a:gd name="connsiteX29" fmla="*/ 137650 w 2749036"/>
                    <a:gd name="connsiteY29" fmla="*/ 75930 h 1752060"/>
                    <a:gd name="connsiteX30" fmla="*/ 71498 w 2749036"/>
                    <a:gd name="connsiteY30" fmla="*/ 142082 h 1752060"/>
                    <a:gd name="connsiteX31" fmla="*/ 71498 w 2749036"/>
                    <a:gd name="connsiteY31" fmla="*/ 1609978 h 1752060"/>
                    <a:gd name="connsiteX32" fmla="*/ 137650 w 2749036"/>
                    <a:gd name="connsiteY32" fmla="*/ 1676130 h 1752060"/>
                    <a:gd name="connsiteX33" fmla="*/ 680184 w 2749036"/>
                    <a:gd name="connsiteY33" fmla="*/ 1676130 h 1752060"/>
                    <a:gd name="connsiteX34" fmla="*/ 680184 w 2749036"/>
                    <a:gd name="connsiteY34" fmla="*/ 908034 h 1752060"/>
                    <a:gd name="connsiteX35" fmla="*/ 71498 w 2749036"/>
                    <a:gd name="connsiteY35" fmla="*/ 908034 h 1752060"/>
                    <a:gd name="connsiteX36" fmla="*/ 0 w 2749036"/>
                    <a:gd name="connsiteY36" fmla="*/ 1679630 h 1752060"/>
                    <a:gd name="connsiteX37" fmla="*/ 0 w 2749036"/>
                    <a:gd name="connsiteY37" fmla="*/ 72430 h 1752060"/>
                    <a:gd name="connsiteX38" fmla="*/ 72430 w 2749036"/>
                    <a:gd name="connsiteY38" fmla="*/ 0 h 1752060"/>
                    <a:gd name="connsiteX39" fmla="*/ 2676606 w 2749036"/>
                    <a:gd name="connsiteY39" fmla="*/ 0 h 1752060"/>
                    <a:gd name="connsiteX40" fmla="*/ 2749036 w 2749036"/>
                    <a:gd name="connsiteY40" fmla="*/ 72430 h 1752060"/>
                    <a:gd name="connsiteX41" fmla="*/ 2749036 w 2749036"/>
                    <a:gd name="connsiteY41" fmla="*/ 1679630 h 1752060"/>
                    <a:gd name="connsiteX42" fmla="*/ 2676606 w 2749036"/>
                    <a:gd name="connsiteY42" fmla="*/ 1752060 h 1752060"/>
                    <a:gd name="connsiteX43" fmla="*/ 72430 w 2749036"/>
                    <a:gd name="connsiteY43" fmla="*/ 1752060 h 1752060"/>
                    <a:gd name="connsiteX44" fmla="*/ 0 w 2749036"/>
                    <a:gd name="connsiteY44" fmla="*/ 1679630 h 17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49036" h="1752060">
                      <a:moveTo>
                        <a:pt x="2079428" y="844026"/>
                      </a:moveTo>
                      <a:lnTo>
                        <a:pt x="2677538" y="844026"/>
                      </a:lnTo>
                      <a:lnTo>
                        <a:pt x="2677538" y="142082"/>
                      </a:lnTo>
                      <a:cubicBezTo>
                        <a:pt x="2677538" y="105547"/>
                        <a:pt x="2647921" y="75930"/>
                        <a:pt x="2611386" y="75930"/>
                      </a:cubicBezTo>
                      <a:lnTo>
                        <a:pt x="2079428" y="75930"/>
                      </a:lnTo>
                      <a:close/>
                      <a:moveTo>
                        <a:pt x="2079428" y="1676130"/>
                      </a:moveTo>
                      <a:lnTo>
                        <a:pt x="2611386" y="1676130"/>
                      </a:lnTo>
                      <a:cubicBezTo>
                        <a:pt x="2647921" y="1676130"/>
                        <a:pt x="2677538" y="1646513"/>
                        <a:pt x="2677538" y="1609978"/>
                      </a:cubicBezTo>
                      <a:lnTo>
                        <a:pt x="2677538" y="908034"/>
                      </a:lnTo>
                      <a:lnTo>
                        <a:pt x="2079428" y="908034"/>
                      </a:lnTo>
                      <a:close/>
                      <a:moveTo>
                        <a:pt x="1411810" y="844026"/>
                      </a:moveTo>
                      <a:lnTo>
                        <a:pt x="2015420" y="844026"/>
                      </a:lnTo>
                      <a:lnTo>
                        <a:pt x="2015420" y="75930"/>
                      </a:lnTo>
                      <a:lnTo>
                        <a:pt x="1411810" y="75930"/>
                      </a:lnTo>
                      <a:close/>
                      <a:moveTo>
                        <a:pt x="1411810" y="1676130"/>
                      </a:moveTo>
                      <a:lnTo>
                        <a:pt x="2015420" y="1676130"/>
                      </a:lnTo>
                      <a:lnTo>
                        <a:pt x="2015420" y="908034"/>
                      </a:lnTo>
                      <a:lnTo>
                        <a:pt x="1411810" y="908034"/>
                      </a:lnTo>
                      <a:close/>
                      <a:moveTo>
                        <a:pt x="744192" y="844026"/>
                      </a:moveTo>
                      <a:lnTo>
                        <a:pt x="1347802" y="844026"/>
                      </a:lnTo>
                      <a:lnTo>
                        <a:pt x="1347802" y="75930"/>
                      </a:lnTo>
                      <a:lnTo>
                        <a:pt x="744192" y="75930"/>
                      </a:lnTo>
                      <a:close/>
                      <a:moveTo>
                        <a:pt x="744192" y="1676130"/>
                      </a:moveTo>
                      <a:lnTo>
                        <a:pt x="1347802" y="1676130"/>
                      </a:lnTo>
                      <a:lnTo>
                        <a:pt x="1347802" y="908034"/>
                      </a:lnTo>
                      <a:lnTo>
                        <a:pt x="744192" y="908034"/>
                      </a:lnTo>
                      <a:close/>
                      <a:moveTo>
                        <a:pt x="71498" y="844026"/>
                      </a:moveTo>
                      <a:lnTo>
                        <a:pt x="680184" y="844026"/>
                      </a:lnTo>
                      <a:lnTo>
                        <a:pt x="680184" y="75930"/>
                      </a:lnTo>
                      <a:lnTo>
                        <a:pt x="137650" y="75930"/>
                      </a:lnTo>
                      <a:cubicBezTo>
                        <a:pt x="101115" y="75930"/>
                        <a:pt x="71498" y="105547"/>
                        <a:pt x="71498" y="142082"/>
                      </a:cubicBezTo>
                      <a:close/>
                      <a:moveTo>
                        <a:pt x="71498" y="1609978"/>
                      </a:moveTo>
                      <a:cubicBezTo>
                        <a:pt x="71498" y="1646513"/>
                        <a:pt x="101115" y="1676130"/>
                        <a:pt x="137650" y="1676130"/>
                      </a:cubicBezTo>
                      <a:lnTo>
                        <a:pt x="680184" y="1676130"/>
                      </a:lnTo>
                      <a:lnTo>
                        <a:pt x="680184" y="908034"/>
                      </a:lnTo>
                      <a:lnTo>
                        <a:pt x="71498" y="908034"/>
                      </a:lnTo>
                      <a:close/>
                      <a:moveTo>
                        <a:pt x="0" y="1679630"/>
                      </a:moveTo>
                      <a:lnTo>
                        <a:pt x="0" y="72430"/>
                      </a:lnTo>
                      <a:cubicBezTo>
                        <a:pt x="0" y="32428"/>
                        <a:pt x="32428" y="0"/>
                        <a:pt x="72430" y="0"/>
                      </a:cubicBezTo>
                      <a:lnTo>
                        <a:pt x="2676606" y="0"/>
                      </a:lnTo>
                      <a:cubicBezTo>
                        <a:pt x="2716608" y="0"/>
                        <a:pt x="2749036" y="32428"/>
                        <a:pt x="2749036" y="72430"/>
                      </a:cubicBezTo>
                      <a:lnTo>
                        <a:pt x="2749036" y="1679630"/>
                      </a:lnTo>
                      <a:cubicBezTo>
                        <a:pt x="2749036" y="1719632"/>
                        <a:pt x="2716608" y="1752060"/>
                        <a:pt x="2676606" y="1752060"/>
                      </a:cubicBezTo>
                      <a:lnTo>
                        <a:pt x="72430" y="1752060"/>
                      </a:lnTo>
                      <a:cubicBezTo>
                        <a:pt x="32428" y="1752060"/>
                        <a:pt x="0" y="1719632"/>
                        <a:pt x="0" y="1679630"/>
                      </a:cubicBezTo>
                      <a:close/>
                    </a:path>
                  </a:pathLst>
                </a:custGeom>
                <a:solidFill>
                  <a:srgbClr val="DFC5AC"/>
                </a:solidFill>
                <a:ln w="15875" cap="flat" cmpd="sng" algn="ctr">
                  <a:solidFill>
                    <a:srgbClr val="9F8564"/>
                  </a:solidFill>
                  <a:prstDash val="solid"/>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0" name="Group 159">
                <a:extLst>
                  <a:ext uri="{FF2B5EF4-FFF2-40B4-BE49-F238E27FC236}">
                    <a16:creationId xmlns:a16="http://schemas.microsoft.com/office/drawing/2014/main" id="{402C0F80-6A25-2129-D9F9-B08F5232DCA8}"/>
                  </a:ext>
                </a:extLst>
              </p:cNvPr>
              <p:cNvGrpSpPr/>
              <p:nvPr/>
            </p:nvGrpSpPr>
            <p:grpSpPr>
              <a:xfrm flipH="1">
                <a:off x="1141454" y="492765"/>
                <a:ext cx="1752060" cy="2912856"/>
                <a:chOff x="3143089" y="1052609"/>
                <a:chExt cx="1752060" cy="2749036"/>
              </a:xfrm>
            </p:grpSpPr>
            <p:sp>
              <p:nvSpPr>
                <p:cNvPr id="170" name="Rectangle: Rounded Corners 169">
                  <a:extLst>
                    <a:ext uri="{FF2B5EF4-FFF2-40B4-BE49-F238E27FC236}">
                      <a16:creationId xmlns:a16="http://schemas.microsoft.com/office/drawing/2014/main" id="{F0EF38F9-B26E-627F-1E58-58A274B36C30}"/>
                    </a:ext>
                  </a:extLst>
                </p:cNvPr>
                <p:cNvSpPr/>
                <p:nvPr/>
              </p:nvSpPr>
              <p:spPr>
                <a:xfrm>
                  <a:off x="3143089" y="1052609"/>
                  <a:ext cx="1752060" cy="2749036"/>
                </a:xfrm>
                <a:prstGeom prst="roundRect">
                  <a:avLst>
                    <a:gd name="adj" fmla="val 4134"/>
                  </a:avLst>
                </a:prstGeom>
                <a:gradFill flip="none" rotWithShape="1">
                  <a:gsLst>
                    <a:gs pos="39000">
                      <a:srgbClr val="4BACC6">
                        <a:lumMod val="20000"/>
                        <a:lumOff val="80000"/>
                      </a:srgbClr>
                    </a:gs>
                    <a:gs pos="9000">
                      <a:srgbClr val="4BACC6">
                        <a:lumMod val="40000"/>
                        <a:lumOff val="60000"/>
                      </a:srgbClr>
                    </a:gs>
                    <a:gs pos="14000">
                      <a:sysClr val="window" lastClr="FFFFFF"/>
                    </a:gs>
                    <a:gs pos="26000">
                      <a:srgbClr val="4BACC6">
                        <a:lumMod val="20000"/>
                        <a:lumOff val="80000"/>
                      </a:srgbClr>
                    </a:gs>
                    <a:gs pos="48000">
                      <a:sysClr val="window" lastClr="FFFFFF"/>
                    </a:gs>
                    <a:gs pos="70000">
                      <a:srgbClr val="4BACC6">
                        <a:lumMod val="40000"/>
                        <a:lumOff val="60000"/>
                      </a:srgbClr>
                    </a:gs>
                    <a:gs pos="80000">
                      <a:srgbClr val="4BACC6">
                        <a:lumMod val="20000"/>
                        <a:lumOff val="80000"/>
                      </a:srgbClr>
                    </a:gs>
                    <a:gs pos="57000">
                      <a:sysClr val="window" lastClr="FFFFFF"/>
                    </a:gs>
                    <a:gs pos="92000">
                      <a:sysClr val="window" lastClr="FFFFFF"/>
                    </a:gs>
                    <a:gs pos="100000">
                      <a:srgbClr val="4BACC6">
                        <a:lumMod val="60000"/>
                        <a:lumOff val="40000"/>
                      </a:srgbClr>
                    </a:gs>
                  </a:gsLst>
                  <a:lin ang="13500000" scaled="1"/>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BADEF42C-1D36-B3EA-77B2-690F21C6A606}"/>
                    </a:ext>
                  </a:extLst>
                </p:cNvPr>
                <p:cNvSpPr/>
                <p:nvPr/>
              </p:nvSpPr>
              <p:spPr>
                <a:xfrm rot="5400000">
                  <a:off x="2644601" y="1551097"/>
                  <a:ext cx="2749036" cy="1752060"/>
                </a:xfrm>
                <a:custGeom>
                  <a:avLst/>
                  <a:gdLst>
                    <a:gd name="connsiteX0" fmla="*/ 2079428 w 2749036"/>
                    <a:gd name="connsiteY0" fmla="*/ 844026 h 1752060"/>
                    <a:gd name="connsiteX1" fmla="*/ 2677538 w 2749036"/>
                    <a:gd name="connsiteY1" fmla="*/ 844026 h 1752060"/>
                    <a:gd name="connsiteX2" fmla="*/ 2677538 w 2749036"/>
                    <a:gd name="connsiteY2" fmla="*/ 142082 h 1752060"/>
                    <a:gd name="connsiteX3" fmla="*/ 2611386 w 2749036"/>
                    <a:gd name="connsiteY3" fmla="*/ 75930 h 1752060"/>
                    <a:gd name="connsiteX4" fmla="*/ 2079428 w 2749036"/>
                    <a:gd name="connsiteY4" fmla="*/ 75930 h 1752060"/>
                    <a:gd name="connsiteX5" fmla="*/ 2079428 w 2749036"/>
                    <a:gd name="connsiteY5" fmla="*/ 1676130 h 1752060"/>
                    <a:gd name="connsiteX6" fmla="*/ 2611386 w 2749036"/>
                    <a:gd name="connsiteY6" fmla="*/ 1676130 h 1752060"/>
                    <a:gd name="connsiteX7" fmla="*/ 2677538 w 2749036"/>
                    <a:gd name="connsiteY7" fmla="*/ 1609978 h 1752060"/>
                    <a:gd name="connsiteX8" fmla="*/ 2677538 w 2749036"/>
                    <a:gd name="connsiteY8" fmla="*/ 908034 h 1752060"/>
                    <a:gd name="connsiteX9" fmla="*/ 2079428 w 2749036"/>
                    <a:gd name="connsiteY9" fmla="*/ 908034 h 1752060"/>
                    <a:gd name="connsiteX10" fmla="*/ 1411810 w 2749036"/>
                    <a:gd name="connsiteY10" fmla="*/ 844026 h 1752060"/>
                    <a:gd name="connsiteX11" fmla="*/ 2015420 w 2749036"/>
                    <a:gd name="connsiteY11" fmla="*/ 844026 h 1752060"/>
                    <a:gd name="connsiteX12" fmla="*/ 2015420 w 2749036"/>
                    <a:gd name="connsiteY12" fmla="*/ 75930 h 1752060"/>
                    <a:gd name="connsiteX13" fmla="*/ 1411810 w 2749036"/>
                    <a:gd name="connsiteY13" fmla="*/ 75930 h 1752060"/>
                    <a:gd name="connsiteX14" fmla="*/ 1411810 w 2749036"/>
                    <a:gd name="connsiteY14" fmla="*/ 1676130 h 1752060"/>
                    <a:gd name="connsiteX15" fmla="*/ 2015420 w 2749036"/>
                    <a:gd name="connsiteY15" fmla="*/ 1676130 h 1752060"/>
                    <a:gd name="connsiteX16" fmla="*/ 2015420 w 2749036"/>
                    <a:gd name="connsiteY16" fmla="*/ 908034 h 1752060"/>
                    <a:gd name="connsiteX17" fmla="*/ 1411810 w 2749036"/>
                    <a:gd name="connsiteY17" fmla="*/ 908034 h 1752060"/>
                    <a:gd name="connsiteX18" fmla="*/ 744192 w 2749036"/>
                    <a:gd name="connsiteY18" fmla="*/ 844026 h 1752060"/>
                    <a:gd name="connsiteX19" fmla="*/ 1347802 w 2749036"/>
                    <a:gd name="connsiteY19" fmla="*/ 844026 h 1752060"/>
                    <a:gd name="connsiteX20" fmla="*/ 1347802 w 2749036"/>
                    <a:gd name="connsiteY20" fmla="*/ 75930 h 1752060"/>
                    <a:gd name="connsiteX21" fmla="*/ 744192 w 2749036"/>
                    <a:gd name="connsiteY21" fmla="*/ 75930 h 1752060"/>
                    <a:gd name="connsiteX22" fmla="*/ 744192 w 2749036"/>
                    <a:gd name="connsiteY22" fmla="*/ 1676130 h 1752060"/>
                    <a:gd name="connsiteX23" fmla="*/ 1347802 w 2749036"/>
                    <a:gd name="connsiteY23" fmla="*/ 1676130 h 1752060"/>
                    <a:gd name="connsiteX24" fmla="*/ 1347802 w 2749036"/>
                    <a:gd name="connsiteY24" fmla="*/ 908034 h 1752060"/>
                    <a:gd name="connsiteX25" fmla="*/ 744192 w 2749036"/>
                    <a:gd name="connsiteY25" fmla="*/ 908034 h 1752060"/>
                    <a:gd name="connsiteX26" fmla="*/ 71498 w 2749036"/>
                    <a:gd name="connsiteY26" fmla="*/ 844026 h 1752060"/>
                    <a:gd name="connsiteX27" fmla="*/ 680184 w 2749036"/>
                    <a:gd name="connsiteY27" fmla="*/ 844026 h 1752060"/>
                    <a:gd name="connsiteX28" fmla="*/ 680184 w 2749036"/>
                    <a:gd name="connsiteY28" fmla="*/ 75930 h 1752060"/>
                    <a:gd name="connsiteX29" fmla="*/ 137650 w 2749036"/>
                    <a:gd name="connsiteY29" fmla="*/ 75930 h 1752060"/>
                    <a:gd name="connsiteX30" fmla="*/ 71498 w 2749036"/>
                    <a:gd name="connsiteY30" fmla="*/ 142082 h 1752060"/>
                    <a:gd name="connsiteX31" fmla="*/ 71498 w 2749036"/>
                    <a:gd name="connsiteY31" fmla="*/ 1609978 h 1752060"/>
                    <a:gd name="connsiteX32" fmla="*/ 137650 w 2749036"/>
                    <a:gd name="connsiteY32" fmla="*/ 1676130 h 1752060"/>
                    <a:gd name="connsiteX33" fmla="*/ 680184 w 2749036"/>
                    <a:gd name="connsiteY33" fmla="*/ 1676130 h 1752060"/>
                    <a:gd name="connsiteX34" fmla="*/ 680184 w 2749036"/>
                    <a:gd name="connsiteY34" fmla="*/ 908034 h 1752060"/>
                    <a:gd name="connsiteX35" fmla="*/ 71498 w 2749036"/>
                    <a:gd name="connsiteY35" fmla="*/ 908034 h 1752060"/>
                    <a:gd name="connsiteX36" fmla="*/ 0 w 2749036"/>
                    <a:gd name="connsiteY36" fmla="*/ 1679630 h 1752060"/>
                    <a:gd name="connsiteX37" fmla="*/ 0 w 2749036"/>
                    <a:gd name="connsiteY37" fmla="*/ 72430 h 1752060"/>
                    <a:gd name="connsiteX38" fmla="*/ 72430 w 2749036"/>
                    <a:gd name="connsiteY38" fmla="*/ 0 h 1752060"/>
                    <a:gd name="connsiteX39" fmla="*/ 2676606 w 2749036"/>
                    <a:gd name="connsiteY39" fmla="*/ 0 h 1752060"/>
                    <a:gd name="connsiteX40" fmla="*/ 2749036 w 2749036"/>
                    <a:gd name="connsiteY40" fmla="*/ 72430 h 1752060"/>
                    <a:gd name="connsiteX41" fmla="*/ 2749036 w 2749036"/>
                    <a:gd name="connsiteY41" fmla="*/ 1679630 h 1752060"/>
                    <a:gd name="connsiteX42" fmla="*/ 2676606 w 2749036"/>
                    <a:gd name="connsiteY42" fmla="*/ 1752060 h 1752060"/>
                    <a:gd name="connsiteX43" fmla="*/ 72430 w 2749036"/>
                    <a:gd name="connsiteY43" fmla="*/ 1752060 h 1752060"/>
                    <a:gd name="connsiteX44" fmla="*/ 0 w 2749036"/>
                    <a:gd name="connsiteY44" fmla="*/ 1679630 h 17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49036" h="1752060">
                      <a:moveTo>
                        <a:pt x="2079428" y="844026"/>
                      </a:moveTo>
                      <a:lnTo>
                        <a:pt x="2677538" y="844026"/>
                      </a:lnTo>
                      <a:lnTo>
                        <a:pt x="2677538" y="142082"/>
                      </a:lnTo>
                      <a:cubicBezTo>
                        <a:pt x="2677538" y="105547"/>
                        <a:pt x="2647921" y="75930"/>
                        <a:pt x="2611386" y="75930"/>
                      </a:cubicBezTo>
                      <a:lnTo>
                        <a:pt x="2079428" y="75930"/>
                      </a:lnTo>
                      <a:close/>
                      <a:moveTo>
                        <a:pt x="2079428" y="1676130"/>
                      </a:moveTo>
                      <a:lnTo>
                        <a:pt x="2611386" y="1676130"/>
                      </a:lnTo>
                      <a:cubicBezTo>
                        <a:pt x="2647921" y="1676130"/>
                        <a:pt x="2677538" y="1646513"/>
                        <a:pt x="2677538" y="1609978"/>
                      </a:cubicBezTo>
                      <a:lnTo>
                        <a:pt x="2677538" y="908034"/>
                      </a:lnTo>
                      <a:lnTo>
                        <a:pt x="2079428" y="908034"/>
                      </a:lnTo>
                      <a:close/>
                      <a:moveTo>
                        <a:pt x="1411810" y="844026"/>
                      </a:moveTo>
                      <a:lnTo>
                        <a:pt x="2015420" y="844026"/>
                      </a:lnTo>
                      <a:lnTo>
                        <a:pt x="2015420" y="75930"/>
                      </a:lnTo>
                      <a:lnTo>
                        <a:pt x="1411810" y="75930"/>
                      </a:lnTo>
                      <a:close/>
                      <a:moveTo>
                        <a:pt x="1411810" y="1676130"/>
                      </a:moveTo>
                      <a:lnTo>
                        <a:pt x="2015420" y="1676130"/>
                      </a:lnTo>
                      <a:lnTo>
                        <a:pt x="2015420" y="908034"/>
                      </a:lnTo>
                      <a:lnTo>
                        <a:pt x="1411810" y="908034"/>
                      </a:lnTo>
                      <a:close/>
                      <a:moveTo>
                        <a:pt x="744192" y="844026"/>
                      </a:moveTo>
                      <a:lnTo>
                        <a:pt x="1347802" y="844026"/>
                      </a:lnTo>
                      <a:lnTo>
                        <a:pt x="1347802" y="75930"/>
                      </a:lnTo>
                      <a:lnTo>
                        <a:pt x="744192" y="75930"/>
                      </a:lnTo>
                      <a:close/>
                      <a:moveTo>
                        <a:pt x="744192" y="1676130"/>
                      </a:moveTo>
                      <a:lnTo>
                        <a:pt x="1347802" y="1676130"/>
                      </a:lnTo>
                      <a:lnTo>
                        <a:pt x="1347802" y="908034"/>
                      </a:lnTo>
                      <a:lnTo>
                        <a:pt x="744192" y="908034"/>
                      </a:lnTo>
                      <a:close/>
                      <a:moveTo>
                        <a:pt x="71498" y="844026"/>
                      </a:moveTo>
                      <a:lnTo>
                        <a:pt x="680184" y="844026"/>
                      </a:lnTo>
                      <a:lnTo>
                        <a:pt x="680184" y="75930"/>
                      </a:lnTo>
                      <a:lnTo>
                        <a:pt x="137650" y="75930"/>
                      </a:lnTo>
                      <a:cubicBezTo>
                        <a:pt x="101115" y="75930"/>
                        <a:pt x="71498" y="105547"/>
                        <a:pt x="71498" y="142082"/>
                      </a:cubicBezTo>
                      <a:close/>
                      <a:moveTo>
                        <a:pt x="71498" y="1609978"/>
                      </a:moveTo>
                      <a:cubicBezTo>
                        <a:pt x="71498" y="1646513"/>
                        <a:pt x="101115" y="1676130"/>
                        <a:pt x="137650" y="1676130"/>
                      </a:cubicBezTo>
                      <a:lnTo>
                        <a:pt x="680184" y="1676130"/>
                      </a:lnTo>
                      <a:lnTo>
                        <a:pt x="680184" y="908034"/>
                      </a:lnTo>
                      <a:lnTo>
                        <a:pt x="71498" y="908034"/>
                      </a:lnTo>
                      <a:close/>
                      <a:moveTo>
                        <a:pt x="0" y="1679630"/>
                      </a:moveTo>
                      <a:lnTo>
                        <a:pt x="0" y="72430"/>
                      </a:lnTo>
                      <a:cubicBezTo>
                        <a:pt x="0" y="32428"/>
                        <a:pt x="32428" y="0"/>
                        <a:pt x="72430" y="0"/>
                      </a:cubicBezTo>
                      <a:lnTo>
                        <a:pt x="2676606" y="0"/>
                      </a:lnTo>
                      <a:cubicBezTo>
                        <a:pt x="2716608" y="0"/>
                        <a:pt x="2749036" y="32428"/>
                        <a:pt x="2749036" y="72430"/>
                      </a:cubicBezTo>
                      <a:lnTo>
                        <a:pt x="2749036" y="1679630"/>
                      </a:lnTo>
                      <a:cubicBezTo>
                        <a:pt x="2749036" y="1719632"/>
                        <a:pt x="2716608" y="1752060"/>
                        <a:pt x="2676606" y="1752060"/>
                      </a:cubicBezTo>
                      <a:lnTo>
                        <a:pt x="72430" y="1752060"/>
                      </a:lnTo>
                      <a:cubicBezTo>
                        <a:pt x="32428" y="1752060"/>
                        <a:pt x="0" y="1719632"/>
                        <a:pt x="0" y="1679630"/>
                      </a:cubicBezTo>
                      <a:close/>
                    </a:path>
                  </a:pathLst>
                </a:custGeom>
                <a:solidFill>
                  <a:srgbClr val="DFC5AC"/>
                </a:solidFill>
                <a:ln w="15875" cap="flat" cmpd="sng" algn="ctr">
                  <a:solidFill>
                    <a:srgbClr val="9F8564"/>
                  </a:solidFill>
                  <a:prstDash val="solid"/>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161" name="Picture 160" descr="A close up of a flower&#10;&#10;Description automatically generated">
                <a:extLst>
                  <a:ext uri="{FF2B5EF4-FFF2-40B4-BE49-F238E27FC236}">
                    <a16:creationId xmlns:a16="http://schemas.microsoft.com/office/drawing/2014/main" id="{1F6F735A-52CA-C99D-2499-94C7B0FC7A97}"/>
                  </a:ext>
                </a:extLst>
              </p:cNvPr>
              <p:cNvPicPr>
                <a:picLocks noChangeAspect="1"/>
              </p:cNvPicPr>
              <p:nvPr/>
            </p:nvPicPr>
            <p:blipFill rotWithShape="1">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l="29685"/>
              <a:stretch/>
            </p:blipFill>
            <p:spPr>
              <a:xfrm>
                <a:off x="0" y="237247"/>
                <a:ext cx="2889152" cy="4157869"/>
              </a:xfrm>
              <a:prstGeom prst="rect">
                <a:avLst/>
              </a:prstGeom>
            </p:spPr>
          </p:pic>
          <p:pic>
            <p:nvPicPr>
              <p:cNvPr id="162" name="Picture 161" descr="A picture containing light&#10;&#10;Description automatically generated">
                <a:extLst>
                  <a:ext uri="{FF2B5EF4-FFF2-40B4-BE49-F238E27FC236}">
                    <a16:creationId xmlns:a16="http://schemas.microsoft.com/office/drawing/2014/main" id="{76C15A40-B012-A4D6-0096-BDFDCBBD9D88}"/>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2014234" y="3981227"/>
                <a:ext cx="428734" cy="308061"/>
              </a:xfrm>
              <a:prstGeom prst="rect">
                <a:avLst/>
              </a:prstGeom>
            </p:spPr>
          </p:pic>
          <p:pic>
            <p:nvPicPr>
              <p:cNvPr id="163" name="Picture 162" descr="A picture containing light&#10;&#10;Description automatically generated">
                <a:extLst>
                  <a:ext uri="{FF2B5EF4-FFF2-40B4-BE49-F238E27FC236}">
                    <a16:creationId xmlns:a16="http://schemas.microsoft.com/office/drawing/2014/main" id="{1A5E3C55-63F0-0757-0864-F69D575133EB}"/>
                  </a:ext>
                </a:extLst>
              </p:cNvPr>
              <p:cNvPicPr>
                <a:picLocks noChangeAspect="1"/>
              </p:cNvPicPr>
              <p:nvPr/>
            </p:nvPicPr>
            <p:blipFill>
              <a:blip r:embed="rId18"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5979135" y="3957603"/>
                <a:ext cx="526676" cy="378436"/>
              </a:xfrm>
              <a:prstGeom prst="rect">
                <a:avLst/>
              </a:prstGeom>
            </p:spPr>
          </p:pic>
          <p:pic>
            <p:nvPicPr>
              <p:cNvPr id="164" name="Picture 163" descr="A close up of a plant&#10;&#10;Description automatically generated">
                <a:extLst>
                  <a:ext uri="{FF2B5EF4-FFF2-40B4-BE49-F238E27FC236}">
                    <a16:creationId xmlns:a16="http://schemas.microsoft.com/office/drawing/2014/main" id="{78D06655-3AC2-875C-B356-A4DD632C5FA1}"/>
                  </a:ext>
                </a:extLst>
              </p:cNvPr>
              <p:cNvPicPr>
                <a:picLocks noChangeAspect="1"/>
              </p:cNvPicPr>
              <p:nvPr/>
            </p:nvPicPr>
            <p:blipFill>
              <a:blip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6887999" y="1651462"/>
                <a:ext cx="2320168" cy="2466652"/>
              </a:xfrm>
              <a:prstGeom prst="rect">
                <a:avLst/>
              </a:prstGeom>
            </p:spPr>
          </p:pic>
          <p:pic>
            <p:nvPicPr>
              <p:cNvPr id="165" name="Picture 164" descr="A close up of a plant&#10;&#10;Description automatically generated">
                <a:extLst>
                  <a:ext uri="{FF2B5EF4-FFF2-40B4-BE49-F238E27FC236}">
                    <a16:creationId xmlns:a16="http://schemas.microsoft.com/office/drawing/2014/main" id="{426C618E-1BF2-F4F9-5DCD-74AF5EBE2C47}"/>
                  </a:ext>
                </a:extLst>
              </p:cNvPr>
              <p:cNvPicPr>
                <a:picLocks noChangeAspect="1"/>
              </p:cNvPicPr>
              <p:nvPr/>
            </p:nvPicPr>
            <p:blipFill>
              <a:blip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3412244" y="3798827"/>
                <a:ext cx="319001" cy="364801"/>
              </a:xfrm>
              <a:prstGeom prst="rect">
                <a:avLst/>
              </a:prstGeom>
            </p:spPr>
          </p:pic>
          <p:pic>
            <p:nvPicPr>
              <p:cNvPr id="166" name="Picture 165" descr="A close up of a plant&#10;&#10;Description automatically generated">
                <a:extLst>
                  <a:ext uri="{FF2B5EF4-FFF2-40B4-BE49-F238E27FC236}">
                    <a16:creationId xmlns:a16="http://schemas.microsoft.com/office/drawing/2014/main" id="{E08EA559-8924-74E8-7AAC-92D64D912FC3}"/>
                  </a:ext>
                </a:extLst>
              </p:cNvPr>
              <p:cNvPicPr>
                <a:picLocks noChangeAspect="1"/>
              </p:cNvPicPr>
              <p:nvPr/>
            </p:nvPicPr>
            <p:blipFill>
              <a:blip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4787900" y="3955778"/>
                <a:ext cx="319001" cy="364801"/>
              </a:xfrm>
              <a:prstGeom prst="rect">
                <a:avLst/>
              </a:prstGeom>
            </p:spPr>
          </p:pic>
          <p:pic>
            <p:nvPicPr>
              <p:cNvPr id="167" name="Picture 166" descr="A close up of a black background&#10;&#10;Description automatically generated">
                <a:extLst>
                  <a:ext uri="{FF2B5EF4-FFF2-40B4-BE49-F238E27FC236}">
                    <a16:creationId xmlns:a16="http://schemas.microsoft.com/office/drawing/2014/main" id="{7881CB00-31CD-D43C-24CF-2C5C6D024F50}"/>
                  </a:ext>
                </a:extLst>
              </p:cNvPr>
              <p:cNvPicPr>
                <a:picLocks noChangeAspect="1"/>
              </p:cNvPicPr>
              <p:nvPr/>
            </p:nvPicPr>
            <p:blipFill>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1" y="1434921"/>
                <a:ext cx="4517650" cy="3100405"/>
              </a:xfrm>
              <a:prstGeom prst="rect">
                <a:avLst/>
              </a:prstGeom>
            </p:spPr>
          </p:pic>
          <p:sp>
            <p:nvSpPr>
              <p:cNvPr id="168" name="Cylinder 167">
                <a:extLst>
                  <a:ext uri="{FF2B5EF4-FFF2-40B4-BE49-F238E27FC236}">
                    <a16:creationId xmlns:a16="http://schemas.microsoft.com/office/drawing/2014/main" id="{C2559310-0EB2-C429-AE75-33DCD4389101}"/>
                  </a:ext>
                </a:extLst>
              </p:cNvPr>
              <p:cNvSpPr/>
              <p:nvPr/>
            </p:nvSpPr>
            <p:spPr>
              <a:xfrm>
                <a:off x="4517651" y="1434921"/>
                <a:ext cx="91440" cy="3100451"/>
              </a:xfrm>
              <a:prstGeom prst="can">
                <a:avLst/>
              </a:prstGeom>
              <a:gradFill rotWithShape="1">
                <a:gsLst>
                  <a:gs pos="9000">
                    <a:sysClr val="window" lastClr="FFFFFF">
                      <a:lumMod val="65000"/>
                    </a:sysClr>
                  </a:gs>
                  <a:gs pos="48000">
                    <a:sysClr val="window" lastClr="FFFFFF"/>
                  </a:gs>
                  <a:gs pos="57000">
                    <a:sysClr val="window" lastClr="FFFFFF"/>
                  </a:gs>
                  <a:gs pos="100000">
                    <a:sysClr val="window" lastClr="FFFFFF">
                      <a:lumMod val="65000"/>
                    </a:sysClr>
                  </a:gs>
                </a:gsLst>
                <a:lin ang="13500000" scaled="1"/>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a:ea typeface="+mn-ea"/>
                  <a:cs typeface="+mn-cs"/>
                </a:endParaRPr>
              </a:p>
            </p:txBody>
          </p:sp>
          <p:pic>
            <p:nvPicPr>
              <p:cNvPr id="169" name="Picture 168" descr="A close up of a black background&#10;&#10;Description automatically generated">
                <a:extLst>
                  <a:ext uri="{FF2B5EF4-FFF2-40B4-BE49-F238E27FC236}">
                    <a16:creationId xmlns:a16="http://schemas.microsoft.com/office/drawing/2014/main" id="{77FA2B6F-60F9-14C3-EB58-E9EECFC1F16A}"/>
                  </a:ext>
                </a:extLst>
              </p:cNvPr>
              <p:cNvPicPr>
                <a:picLocks noChangeAspect="1"/>
              </p:cNvPicPr>
              <p:nvPr/>
            </p:nvPicPr>
            <p:blipFill>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4618766" y="1434921"/>
                <a:ext cx="4517650" cy="3100405"/>
              </a:xfrm>
              <a:prstGeom prst="rect">
                <a:avLst/>
              </a:prstGeom>
            </p:spPr>
          </p:pic>
        </p:grpSp>
        <p:pic>
          <p:nvPicPr>
            <p:cNvPr id="201" name="Picture 200">
              <a:extLst>
                <a:ext uri="{FF2B5EF4-FFF2-40B4-BE49-F238E27FC236}">
                  <a16:creationId xmlns:a16="http://schemas.microsoft.com/office/drawing/2014/main" id="{93D24EEA-AB41-C28B-51B5-0A7E68C48153}"/>
                </a:ext>
              </a:extLst>
            </p:cNvPr>
            <p:cNvPicPr>
              <a:picLocks noChangeAspect="1"/>
            </p:cNvPicPr>
            <p:nvPr/>
          </p:nvPicPr>
          <p:blipFill>
            <a:blip r:embed="rId25"/>
            <a:stretch>
              <a:fillRect/>
            </a:stretch>
          </p:blipFill>
          <p:spPr>
            <a:xfrm>
              <a:off x="10141791" y="5096440"/>
              <a:ext cx="937441" cy="1481387"/>
            </a:xfrm>
            <a:prstGeom prst="rect">
              <a:avLst/>
            </a:prstGeom>
          </p:spPr>
        </p:pic>
        <p:grpSp>
          <p:nvGrpSpPr>
            <p:cNvPr id="204" name="Julian">
              <a:extLst>
                <a:ext uri="{FF2B5EF4-FFF2-40B4-BE49-F238E27FC236}">
                  <a16:creationId xmlns:a16="http://schemas.microsoft.com/office/drawing/2014/main" id="{35FF5279-0B5F-A4D0-048B-D2AD87188BD0}"/>
                </a:ext>
              </a:extLst>
            </p:cNvPr>
            <p:cNvGrpSpPr/>
            <p:nvPr/>
          </p:nvGrpSpPr>
          <p:grpSpPr>
            <a:xfrm>
              <a:off x="10903325" y="4291959"/>
              <a:ext cx="1186297" cy="2141582"/>
              <a:chOff x="6460961" y="3656767"/>
              <a:chExt cx="1167175" cy="1948844"/>
            </a:xfrm>
          </p:grpSpPr>
          <p:sp>
            <p:nvSpPr>
              <p:cNvPr id="206" name="Freeform: Shape 205">
                <a:extLst>
                  <a:ext uri="{FF2B5EF4-FFF2-40B4-BE49-F238E27FC236}">
                    <a16:creationId xmlns:a16="http://schemas.microsoft.com/office/drawing/2014/main" id="{6D929255-F67E-E1FE-2488-45335408C634}"/>
                  </a:ext>
                </a:extLst>
              </p:cNvPr>
              <p:cNvSpPr/>
              <p:nvPr/>
            </p:nvSpPr>
            <p:spPr>
              <a:xfrm>
                <a:off x="6631468" y="48473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07" name="Freeform: Shape 206">
                <a:extLst>
                  <a:ext uri="{FF2B5EF4-FFF2-40B4-BE49-F238E27FC236}">
                    <a16:creationId xmlns:a16="http://schemas.microsoft.com/office/drawing/2014/main" id="{A27E0CE7-4C54-1450-04DB-1F66D1BAE5F8}"/>
                  </a:ext>
                </a:extLst>
              </p:cNvPr>
              <p:cNvSpPr/>
              <p:nvPr/>
            </p:nvSpPr>
            <p:spPr>
              <a:xfrm flipH="1">
                <a:off x="7281595" y="48428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08" name="Rectangle 19">
                <a:extLst>
                  <a:ext uri="{FF2B5EF4-FFF2-40B4-BE49-F238E27FC236}">
                    <a16:creationId xmlns:a16="http://schemas.microsoft.com/office/drawing/2014/main" id="{4F6055ED-63E7-076B-D9B5-EB65E2C1ADFE}"/>
                  </a:ext>
                </a:extLst>
              </p:cNvPr>
              <p:cNvSpPr/>
              <p:nvPr/>
            </p:nvSpPr>
            <p:spPr>
              <a:xfrm>
                <a:off x="6865165" y="5324296"/>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09" name="Rectangle 19">
                <a:extLst>
                  <a:ext uri="{FF2B5EF4-FFF2-40B4-BE49-F238E27FC236}">
                    <a16:creationId xmlns:a16="http://schemas.microsoft.com/office/drawing/2014/main" id="{45638EA0-558E-B031-76C1-31085B983AC1}"/>
                  </a:ext>
                </a:extLst>
              </p:cNvPr>
              <p:cNvSpPr/>
              <p:nvPr/>
            </p:nvSpPr>
            <p:spPr>
              <a:xfrm flipH="1">
                <a:off x="7134933" y="532429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0" name="Rectangle 17">
                <a:extLst>
                  <a:ext uri="{FF2B5EF4-FFF2-40B4-BE49-F238E27FC236}">
                    <a16:creationId xmlns:a16="http://schemas.microsoft.com/office/drawing/2014/main" id="{3D8AA13D-0C83-EF82-301F-03E306AC2015}"/>
                  </a:ext>
                </a:extLst>
              </p:cNvPr>
              <p:cNvSpPr/>
              <p:nvPr/>
            </p:nvSpPr>
            <p:spPr>
              <a:xfrm>
                <a:off x="6845643" y="5131636"/>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1" name="Rectangle 19">
                <a:extLst>
                  <a:ext uri="{FF2B5EF4-FFF2-40B4-BE49-F238E27FC236}">
                    <a16:creationId xmlns:a16="http://schemas.microsoft.com/office/drawing/2014/main" id="{6381B789-C633-B624-2E59-0DC8D04A0666}"/>
                  </a:ext>
                </a:extLst>
              </p:cNvPr>
              <p:cNvSpPr/>
              <p:nvPr/>
            </p:nvSpPr>
            <p:spPr>
              <a:xfrm flipH="1">
                <a:off x="6797330" y="552166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2" name="Rectangle 19">
                <a:extLst>
                  <a:ext uri="{FF2B5EF4-FFF2-40B4-BE49-F238E27FC236}">
                    <a16:creationId xmlns:a16="http://schemas.microsoft.com/office/drawing/2014/main" id="{62B7CC3C-362F-9255-2991-41B61A9F46F2}"/>
                  </a:ext>
                </a:extLst>
              </p:cNvPr>
              <p:cNvSpPr/>
              <p:nvPr/>
            </p:nvSpPr>
            <p:spPr>
              <a:xfrm>
                <a:off x="7136457" y="552166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3" name="Freeform: Shape 212">
                <a:extLst>
                  <a:ext uri="{FF2B5EF4-FFF2-40B4-BE49-F238E27FC236}">
                    <a16:creationId xmlns:a16="http://schemas.microsoft.com/office/drawing/2014/main" id="{A3236392-E158-404E-C743-286B9BD022F1}"/>
                  </a:ext>
                </a:extLst>
              </p:cNvPr>
              <p:cNvSpPr/>
              <p:nvPr/>
            </p:nvSpPr>
            <p:spPr>
              <a:xfrm>
                <a:off x="6976900" y="4631817"/>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4" name="Rectangle: Rounded Corners 2">
                <a:extLst>
                  <a:ext uri="{FF2B5EF4-FFF2-40B4-BE49-F238E27FC236}">
                    <a16:creationId xmlns:a16="http://schemas.microsoft.com/office/drawing/2014/main" id="{D05B3728-DB5C-F48C-4C47-1EA969F7987D}"/>
                  </a:ext>
                </a:extLst>
              </p:cNvPr>
              <p:cNvSpPr/>
              <p:nvPr/>
            </p:nvSpPr>
            <p:spPr>
              <a:xfrm>
                <a:off x="6719452" y="4682850"/>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5" name="Oval 36">
                <a:extLst>
                  <a:ext uri="{FF2B5EF4-FFF2-40B4-BE49-F238E27FC236}">
                    <a16:creationId xmlns:a16="http://schemas.microsoft.com/office/drawing/2014/main" id="{1E6BF434-EFF7-BD95-DB72-F6F6CCF192A0}"/>
                  </a:ext>
                </a:extLst>
              </p:cNvPr>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6" name="Oval 36">
                <a:extLst>
                  <a:ext uri="{FF2B5EF4-FFF2-40B4-BE49-F238E27FC236}">
                    <a16:creationId xmlns:a16="http://schemas.microsoft.com/office/drawing/2014/main" id="{AFDE4F5D-E78B-4FD8-704E-B5EB4CEC0E40}"/>
                  </a:ext>
                </a:extLst>
              </p:cNvPr>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7" name="Oval 33">
                <a:extLst>
                  <a:ext uri="{FF2B5EF4-FFF2-40B4-BE49-F238E27FC236}">
                    <a16:creationId xmlns:a16="http://schemas.microsoft.com/office/drawing/2014/main" id="{9D01F823-0669-7B48-5404-8ACE27AD29ED}"/>
                  </a:ext>
                </a:extLst>
              </p:cNvPr>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dirty="0">
                  <a:ln>
                    <a:noFill/>
                  </a:ln>
                  <a:solidFill>
                    <a:prstClr val="white"/>
                  </a:solidFill>
                  <a:effectLst/>
                  <a:uLnTx/>
                  <a:uFillTx/>
                </a:endParaRPr>
              </a:p>
            </p:txBody>
          </p:sp>
          <p:sp>
            <p:nvSpPr>
              <p:cNvPr id="218" name="Teardrop 217">
                <a:extLst>
                  <a:ext uri="{FF2B5EF4-FFF2-40B4-BE49-F238E27FC236}">
                    <a16:creationId xmlns:a16="http://schemas.microsoft.com/office/drawing/2014/main" id="{43759C56-207C-08D7-EBA5-8D7C97A3A29D}"/>
                  </a:ext>
                </a:extLst>
              </p:cNvPr>
              <p:cNvSpPr/>
              <p:nvPr/>
            </p:nvSpPr>
            <p:spPr>
              <a:xfrm rot="16200000">
                <a:off x="7051493" y="4417649"/>
                <a:ext cx="58597" cy="45719"/>
              </a:xfrm>
              <a:prstGeom prst="teardrop">
                <a:avLst/>
              </a:prstGeom>
              <a:solidFill>
                <a:srgbClr val="F5AE7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19" name="Moon 218">
                <a:extLst>
                  <a:ext uri="{FF2B5EF4-FFF2-40B4-BE49-F238E27FC236}">
                    <a16:creationId xmlns:a16="http://schemas.microsoft.com/office/drawing/2014/main" id="{3B426B4A-A439-314D-300B-F0F428CFD10A}"/>
                  </a:ext>
                </a:extLst>
              </p:cNvPr>
              <p:cNvSpPr/>
              <p:nvPr/>
            </p:nvSpPr>
            <p:spPr>
              <a:xfrm rot="16200000">
                <a:off x="7017303" y="4500705"/>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grpSp>
            <p:nvGrpSpPr>
              <p:cNvPr id="220" name="Group 219">
                <a:extLst>
                  <a:ext uri="{FF2B5EF4-FFF2-40B4-BE49-F238E27FC236}">
                    <a16:creationId xmlns:a16="http://schemas.microsoft.com/office/drawing/2014/main" id="{13CC04B5-A27F-F3FA-AB01-B0A65ECF566B}"/>
                  </a:ext>
                </a:extLst>
              </p:cNvPr>
              <p:cNvGrpSpPr/>
              <p:nvPr/>
            </p:nvGrpSpPr>
            <p:grpSpPr>
              <a:xfrm>
                <a:off x="6862312" y="4184233"/>
                <a:ext cx="455745" cy="187081"/>
                <a:chOff x="7261929" y="1088663"/>
                <a:chExt cx="455745" cy="187081"/>
              </a:xfrm>
            </p:grpSpPr>
            <p:sp>
              <p:nvSpPr>
                <p:cNvPr id="222" name="Oval 221">
                  <a:extLst>
                    <a:ext uri="{FF2B5EF4-FFF2-40B4-BE49-F238E27FC236}">
                      <a16:creationId xmlns:a16="http://schemas.microsoft.com/office/drawing/2014/main" id="{6B35532B-A79E-D74C-2510-FFD64BC43313}"/>
                    </a:ext>
                  </a:extLst>
                </p:cNvPr>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23" name="Oval 222">
                  <a:extLst>
                    <a:ext uri="{FF2B5EF4-FFF2-40B4-BE49-F238E27FC236}">
                      <a16:creationId xmlns:a16="http://schemas.microsoft.com/office/drawing/2014/main" id="{5DD52383-CEDA-781A-AA63-86E3F43FCC2E}"/>
                    </a:ext>
                  </a:extLst>
                </p:cNvPr>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24" name="Oval 223">
                  <a:extLst>
                    <a:ext uri="{FF2B5EF4-FFF2-40B4-BE49-F238E27FC236}">
                      <a16:creationId xmlns:a16="http://schemas.microsoft.com/office/drawing/2014/main" id="{A91B0DF3-416F-6CFE-40C2-12F1B0CA48CA}"/>
                    </a:ext>
                  </a:extLst>
                </p:cNvPr>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25" name="Oval 224">
                  <a:extLst>
                    <a:ext uri="{FF2B5EF4-FFF2-40B4-BE49-F238E27FC236}">
                      <a16:creationId xmlns:a16="http://schemas.microsoft.com/office/drawing/2014/main" id="{3E1E743D-889B-1301-4964-1D2FD8E4E1B8}"/>
                    </a:ext>
                  </a:extLst>
                </p:cNvPr>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pic>
              <p:nvPicPr>
                <p:cNvPr id="226" name="Picture 225">
                  <a:extLst>
                    <a:ext uri="{FF2B5EF4-FFF2-40B4-BE49-F238E27FC236}">
                      <a16:creationId xmlns:a16="http://schemas.microsoft.com/office/drawing/2014/main" id="{FA2F0D92-8C44-E588-47C7-AA6B5B92BB86}"/>
                    </a:ext>
                  </a:extLst>
                </p:cNvPr>
                <p:cNvPicPr>
                  <a:picLocks noChangeAspect="1"/>
                </p:cNvPicPr>
                <p:nvPr/>
              </p:nvPicPr>
              <p:blipFill>
                <a:blip r:embed="rId13"/>
                <a:stretch>
                  <a:fillRect/>
                </a:stretch>
              </p:blipFill>
              <p:spPr>
                <a:xfrm rot="20463960">
                  <a:off x="7261929" y="1088663"/>
                  <a:ext cx="77928" cy="47623"/>
                </a:xfrm>
                <a:prstGeom prst="rect">
                  <a:avLst/>
                </a:prstGeom>
              </p:spPr>
            </p:pic>
            <p:sp>
              <p:nvSpPr>
                <p:cNvPr id="227" name="Oval 226">
                  <a:extLst>
                    <a:ext uri="{FF2B5EF4-FFF2-40B4-BE49-F238E27FC236}">
                      <a16:creationId xmlns:a16="http://schemas.microsoft.com/office/drawing/2014/main" id="{99A3FAF8-8504-99DB-6188-2C2FAA798B12}"/>
                    </a:ext>
                  </a:extLst>
                </p:cNvPr>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28" name="Oval 227">
                  <a:extLst>
                    <a:ext uri="{FF2B5EF4-FFF2-40B4-BE49-F238E27FC236}">
                      <a16:creationId xmlns:a16="http://schemas.microsoft.com/office/drawing/2014/main" id="{200FF7A2-CB4C-ECC9-CE99-C46BB88CE43E}"/>
                    </a:ext>
                  </a:extLst>
                </p:cNvPr>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29" name="Oval 228">
                  <a:extLst>
                    <a:ext uri="{FF2B5EF4-FFF2-40B4-BE49-F238E27FC236}">
                      <a16:creationId xmlns:a16="http://schemas.microsoft.com/office/drawing/2014/main" id="{3B23C394-6B3D-E075-1761-21D9A0C28FC8}"/>
                    </a:ext>
                  </a:extLst>
                </p:cNvPr>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sp>
              <p:nvSpPr>
                <p:cNvPr id="230" name="Oval 229">
                  <a:extLst>
                    <a:ext uri="{FF2B5EF4-FFF2-40B4-BE49-F238E27FC236}">
                      <a16:creationId xmlns:a16="http://schemas.microsoft.com/office/drawing/2014/main" id="{18BFD808-C587-664B-D515-F1B8A463E3EA}"/>
                    </a:ext>
                  </a:extLst>
                </p:cNvPr>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pic>
              <p:nvPicPr>
                <p:cNvPr id="231" name="Picture 230">
                  <a:extLst>
                    <a:ext uri="{FF2B5EF4-FFF2-40B4-BE49-F238E27FC236}">
                      <a16:creationId xmlns:a16="http://schemas.microsoft.com/office/drawing/2014/main" id="{8DBA32D0-9129-3738-1A43-AB1D3E8B4B1F}"/>
                    </a:ext>
                  </a:extLst>
                </p:cNvPr>
                <p:cNvPicPr>
                  <a:picLocks noChangeAspect="1"/>
                </p:cNvPicPr>
                <p:nvPr/>
              </p:nvPicPr>
              <p:blipFill>
                <a:blip r:embed="rId13"/>
                <a:stretch>
                  <a:fillRect/>
                </a:stretch>
              </p:blipFill>
              <p:spPr>
                <a:xfrm rot="1136040" flipH="1">
                  <a:off x="7639746" y="1091760"/>
                  <a:ext cx="77928" cy="47623"/>
                </a:xfrm>
                <a:prstGeom prst="rect">
                  <a:avLst/>
                </a:prstGeom>
              </p:spPr>
            </p:pic>
          </p:grpSp>
          <p:sp>
            <p:nvSpPr>
              <p:cNvPr id="221" name="Oval 1">
                <a:extLst>
                  <a:ext uri="{FF2B5EF4-FFF2-40B4-BE49-F238E27FC236}">
                    <a16:creationId xmlns:a16="http://schemas.microsoft.com/office/drawing/2014/main" id="{EDDE8CDC-A11E-F5B3-8EF6-488144122FEE}"/>
                  </a:ext>
                </a:extLst>
              </p:cNvPr>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6350" cap="flat" cmpd="sng" algn="ctr">
                <a:noFill/>
                <a:prstDash val="solid"/>
                <a:miter lim="800000"/>
              </a:ln>
              <a:effectLst>
                <a:outerShdw dist="38100" dir="4200000" sx="96000" sy="96000" algn="t" rotWithShape="0">
                  <a:srgbClr val="DA9E6F"/>
                </a:outerShdw>
              </a:effectLst>
            </p:spPr>
            <p:txBody>
              <a:bodyPr rot="0" spcFirstLastPara="0" vertOverflow="overflow" horzOverflow="overflow" vert="horz" wrap="square" lIns="58293" tIns="29147" rIns="58293" bIns="29147"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148" b="0" i="0" u="none" strike="noStrike" kern="0" cap="none" spc="0" normalizeH="0" baseline="0" noProof="0">
                  <a:ln>
                    <a:noFill/>
                  </a:ln>
                  <a:solidFill>
                    <a:prstClr val="white"/>
                  </a:solidFill>
                  <a:effectLst/>
                  <a:uLnTx/>
                  <a:uFillTx/>
                </a:endParaRPr>
              </a:p>
            </p:txBody>
          </p:sp>
        </p:grpSp>
        <p:grpSp>
          <p:nvGrpSpPr>
            <p:cNvPr id="176" name="Group 175">
              <a:extLst>
                <a:ext uri="{FF2B5EF4-FFF2-40B4-BE49-F238E27FC236}">
                  <a16:creationId xmlns:a16="http://schemas.microsoft.com/office/drawing/2014/main" id="{B6E891B8-6E88-ED2A-1D86-143F0AFC7343}"/>
                </a:ext>
              </a:extLst>
            </p:cNvPr>
            <p:cNvGrpSpPr/>
            <p:nvPr/>
          </p:nvGrpSpPr>
          <p:grpSpPr>
            <a:xfrm flipH="1">
              <a:off x="8425895" y="2799520"/>
              <a:ext cx="2105382" cy="3636094"/>
              <a:chOff x="6201866" y="1789666"/>
              <a:chExt cx="2891245" cy="4299831"/>
            </a:xfrm>
          </p:grpSpPr>
          <p:sp>
            <p:nvSpPr>
              <p:cNvPr id="177" name="Freeform: Shape 889">
                <a:extLst>
                  <a:ext uri="{FF2B5EF4-FFF2-40B4-BE49-F238E27FC236}">
                    <a16:creationId xmlns:a16="http://schemas.microsoft.com/office/drawing/2014/main" id="{DDD7F744-1DA9-45B8-A9E1-F955DB80CB3C}"/>
                  </a:ext>
                </a:extLst>
              </p:cNvPr>
              <p:cNvSpPr/>
              <p:nvPr/>
            </p:nvSpPr>
            <p:spPr>
              <a:xfrm rot="17017833" flipH="1">
                <a:off x="6835210" y="3089061"/>
                <a:ext cx="720378" cy="1469587"/>
              </a:xfrm>
              <a:custGeom>
                <a:avLst/>
                <a:gdLst>
                  <a:gd name="connsiteX0" fmla="*/ 63 w 720378"/>
                  <a:gd name="connsiteY0" fmla="*/ 1372983 h 1469587"/>
                  <a:gd name="connsiteX1" fmla="*/ 4064 w 720378"/>
                  <a:gd name="connsiteY1" fmla="*/ 1381173 h 1469587"/>
                  <a:gd name="connsiteX2" fmla="*/ 192614 w 720378"/>
                  <a:gd name="connsiteY2" fmla="*/ 1468490 h 1469587"/>
                  <a:gd name="connsiteX3" fmla="*/ 484066 w 720378"/>
                  <a:gd name="connsiteY3" fmla="*/ 1291496 h 1469587"/>
                  <a:gd name="connsiteX4" fmla="*/ 690069 w 720378"/>
                  <a:gd name="connsiteY4" fmla="*/ 1081267 h 1469587"/>
                  <a:gd name="connsiteX5" fmla="*/ 686319 w 720378"/>
                  <a:gd name="connsiteY5" fmla="*/ 1073589 h 1469587"/>
                  <a:gd name="connsiteX6" fmla="*/ 691002 w 720378"/>
                  <a:gd name="connsiteY6" fmla="*/ 1062004 h 1469587"/>
                  <a:gd name="connsiteX7" fmla="*/ 715765 w 720378"/>
                  <a:gd name="connsiteY7" fmla="*/ 764269 h 1469587"/>
                  <a:gd name="connsiteX8" fmla="*/ 715237 w 720378"/>
                  <a:gd name="connsiteY8" fmla="*/ 743404 h 1469587"/>
                  <a:gd name="connsiteX9" fmla="*/ 669363 w 720378"/>
                  <a:gd name="connsiteY9" fmla="*/ 524918 h 1469587"/>
                  <a:gd name="connsiteX10" fmla="*/ 685517 w 720378"/>
                  <a:gd name="connsiteY10" fmla="*/ 514586 h 1469587"/>
                  <a:gd name="connsiteX11" fmla="*/ 713229 w 720378"/>
                  <a:gd name="connsiteY11" fmla="*/ 452014 h 1469587"/>
                  <a:gd name="connsiteX12" fmla="*/ 717603 w 720378"/>
                  <a:gd name="connsiteY12" fmla="*/ 271375 h 1469587"/>
                  <a:gd name="connsiteX13" fmla="*/ 716315 w 720378"/>
                  <a:gd name="connsiteY13" fmla="*/ 264089 h 1469587"/>
                  <a:gd name="connsiteX14" fmla="*/ 720371 w 720378"/>
                  <a:gd name="connsiteY14" fmla="*/ 96600 h 1469587"/>
                  <a:gd name="connsiteX15" fmla="*/ 696397 w 720378"/>
                  <a:gd name="connsiteY15" fmla="*/ 71435 h 1469587"/>
                  <a:gd name="connsiteX16" fmla="*/ 671232 w 720378"/>
                  <a:gd name="connsiteY16" fmla="*/ 95410 h 1469587"/>
                  <a:gd name="connsiteX17" fmla="*/ 668930 w 720378"/>
                  <a:gd name="connsiteY17" fmla="*/ 190478 h 1469587"/>
                  <a:gd name="connsiteX18" fmla="*/ 665005 w 720378"/>
                  <a:gd name="connsiteY18" fmla="*/ 187691 h 1469587"/>
                  <a:gd name="connsiteX19" fmla="*/ 663479 w 720378"/>
                  <a:gd name="connsiteY19" fmla="*/ 187344 h 1469587"/>
                  <a:gd name="connsiteX20" fmla="*/ 666704 w 720378"/>
                  <a:gd name="connsiteY20" fmla="*/ 54168 h 1469587"/>
                  <a:gd name="connsiteX21" fmla="*/ 642729 w 720378"/>
                  <a:gd name="connsiteY21" fmla="*/ 29004 h 1469587"/>
                  <a:gd name="connsiteX22" fmla="*/ 617565 w 720378"/>
                  <a:gd name="connsiteY22" fmla="*/ 52978 h 1469587"/>
                  <a:gd name="connsiteX23" fmla="*/ 614502 w 720378"/>
                  <a:gd name="connsiteY23" fmla="*/ 179439 h 1469587"/>
                  <a:gd name="connsiteX24" fmla="*/ 607515 w 720378"/>
                  <a:gd name="connsiteY24" fmla="*/ 179270 h 1469587"/>
                  <a:gd name="connsiteX25" fmla="*/ 611247 w 720378"/>
                  <a:gd name="connsiteY25" fmla="*/ 25172 h 1469587"/>
                  <a:gd name="connsiteX26" fmla="*/ 587273 w 720378"/>
                  <a:gd name="connsiteY26" fmla="*/ 7 h 1469587"/>
                  <a:gd name="connsiteX27" fmla="*/ 562108 w 720378"/>
                  <a:gd name="connsiteY27" fmla="*/ 23981 h 1469587"/>
                  <a:gd name="connsiteX28" fmla="*/ 558317 w 720378"/>
                  <a:gd name="connsiteY28" fmla="*/ 180526 h 1469587"/>
                  <a:gd name="connsiteX29" fmla="*/ 549120 w 720378"/>
                  <a:gd name="connsiteY29" fmla="*/ 182512 h 1469587"/>
                  <a:gd name="connsiteX30" fmla="*/ 551995 w 720378"/>
                  <a:gd name="connsiteY30" fmla="*/ 63787 h 1469587"/>
                  <a:gd name="connsiteX31" fmla="*/ 528021 w 720378"/>
                  <a:gd name="connsiteY31" fmla="*/ 38622 h 1469587"/>
                  <a:gd name="connsiteX32" fmla="*/ 502856 w 720378"/>
                  <a:gd name="connsiteY32" fmla="*/ 62597 h 1469587"/>
                  <a:gd name="connsiteX33" fmla="*/ 498216 w 720378"/>
                  <a:gd name="connsiteY33" fmla="*/ 254197 h 1469587"/>
                  <a:gd name="connsiteX34" fmla="*/ 494770 w 720378"/>
                  <a:gd name="connsiteY34" fmla="*/ 270461 h 1469587"/>
                  <a:gd name="connsiteX35" fmla="*/ 494360 w 720378"/>
                  <a:gd name="connsiteY35" fmla="*/ 270713 h 1469587"/>
                  <a:gd name="connsiteX36" fmla="*/ 473164 w 720378"/>
                  <a:gd name="connsiteY36" fmla="*/ 192341 h 1469587"/>
                  <a:gd name="connsiteX37" fmla="*/ 443023 w 720378"/>
                  <a:gd name="connsiteY37" fmla="*/ 175033 h 1469587"/>
                  <a:gd name="connsiteX38" fmla="*/ 425716 w 720378"/>
                  <a:gd name="connsiteY38" fmla="*/ 205174 h 1469587"/>
                  <a:gd name="connsiteX39" fmla="*/ 448255 w 720378"/>
                  <a:gd name="connsiteY39" fmla="*/ 325330 h 1469587"/>
                  <a:gd name="connsiteX40" fmla="*/ 473190 w 720378"/>
                  <a:gd name="connsiteY40" fmla="*/ 411074 h 1469587"/>
                  <a:gd name="connsiteX41" fmla="*/ 503755 w 720378"/>
                  <a:gd name="connsiteY41" fmla="*/ 481755 h 1469587"/>
                  <a:gd name="connsiteX42" fmla="*/ 507603 w 720378"/>
                  <a:gd name="connsiteY42" fmla="*/ 507951 h 1469587"/>
                  <a:gd name="connsiteX43" fmla="*/ 509144 w 720378"/>
                  <a:gd name="connsiteY43" fmla="*/ 513649 h 1469587"/>
                  <a:gd name="connsiteX44" fmla="*/ 510199 w 720378"/>
                  <a:gd name="connsiteY44" fmla="*/ 515017 h 1469587"/>
                  <a:gd name="connsiteX45" fmla="*/ 464602 w 720378"/>
                  <a:gd name="connsiteY45" fmla="*/ 730993 h 1469587"/>
                  <a:gd name="connsiteX46" fmla="*/ 463760 w 720378"/>
                  <a:gd name="connsiteY46" fmla="*/ 764268 h 1469587"/>
                  <a:gd name="connsiteX47" fmla="*/ 470686 w 720378"/>
                  <a:gd name="connsiteY47" fmla="*/ 944937 h 1469587"/>
                  <a:gd name="connsiteX48" fmla="*/ 475622 w 720378"/>
                  <a:gd name="connsiteY48" fmla="*/ 988241 h 1469587"/>
                  <a:gd name="connsiteX49" fmla="*/ 460722 w 720378"/>
                  <a:gd name="connsiteY49" fmla="*/ 993235 h 1469587"/>
                  <a:gd name="connsiteX50" fmla="*/ 206067 w 720378"/>
                  <a:gd name="connsiteY50" fmla="*/ 1162755 h 1469587"/>
                  <a:gd name="connsiteX51" fmla="*/ 63 w 720378"/>
                  <a:gd name="connsiteY51" fmla="*/ 1372983 h 146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378" h="1469587">
                    <a:moveTo>
                      <a:pt x="63" y="1372983"/>
                    </a:moveTo>
                    <a:cubicBezTo>
                      <a:pt x="-311" y="1376965"/>
                      <a:pt x="977" y="1379743"/>
                      <a:pt x="4064" y="1381173"/>
                    </a:cubicBezTo>
                    <a:lnTo>
                      <a:pt x="192614" y="1468490"/>
                    </a:lnTo>
                    <a:cubicBezTo>
                      <a:pt x="217312" y="1479928"/>
                      <a:pt x="347795" y="1400691"/>
                      <a:pt x="484066" y="1291496"/>
                    </a:cubicBezTo>
                    <a:cubicBezTo>
                      <a:pt x="603303" y="1195948"/>
                      <a:pt x="687444" y="1109139"/>
                      <a:pt x="690069" y="1081267"/>
                    </a:cubicBezTo>
                    <a:lnTo>
                      <a:pt x="686319" y="1073589"/>
                    </a:lnTo>
                    <a:lnTo>
                      <a:pt x="691002" y="1062004"/>
                    </a:lnTo>
                    <a:cubicBezTo>
                      <a:pt x="705552" y="1012952"/>
                      <a:pt x="715765" y="898120"/>
                      <a:pt x="715765" y="764269"/>
                    </a:cubicBezTo>
                    <a:lnTo>
                      <a:pt x="715237" y="743404"/>
                    </a:lnTo>
                    <a:lnTo>
                      <a:pt x="669363" y="524918"/>
                    </a:lnTo>
                    <a:lnTo>
                      <a:pt x="685517" y="514586"/>
                    </a:lnTo>
                    <a:cubicBezTo>
                      <a:pt x="702085" y="498802"/>
                      <a:pt x="712631" y="476698"/>
                      <a:pt x="713229" y="452014"/>
                    </a:cubicBezTo>
                    <a:lnTo>
                      <a:pt x="717603" y="271375"/>
                    </a:lnTo>
                    <a:lnTo>
                      <a:pt x="716315" y="264089"/>
                    </a:lnTo>
                    <a:lnTo>
                      <a:pt x="720371" y="96600"/>
                    </a:lnTo>
                    <a:cubicBezTo>
                      <a:pt x="720700" y="83030"/>
                      <a:pt x="709966" y="71764"/>
                      <a:pt x="696397" y="71435"/>
                    </a:cubicBezTo>
                    <a:cubicBezTo>
                      <a:pt x="682827" y="71107"/>
                      <a:pt x="671561" y="81840"/>
                      <a:pt x="671232" y="95410"/>
                    </a:cubicBezTo>
                    <a:lnTo>
                      <a:pt x="668930" y="190478"/>
                    </a:lnTo>
                    <a:lnTo>
                      <a:pt x="665005" y="187691"/>
                    </a:lnTo>
                    <a:cubicBezTo>
                      <a:pt x="664496" y="187575"/>
                      <a:pt x="663988" y="187459"/>
                      <a:pt x="663479" y="187344"/>
                    </a:cubicBezTo>
                    <a:lnTo>
                      <a:pt x="666704" y="54168"/>
                    </a:lnTo>
                    <a:cubicBezTo>
                      <a:pt x="667033" y="40599"/>
                      <a:pt x="656299" y="29332"/>
                      <a:pt x="642729" y="29004"/>
                    </a:cubicBezTo>
                    <a:cubicBezTo>
                      <a:pt x="629160" y="28675"/>
                      <a:pt x="617894" y="39409"/>
                      <a:pt x="617565" y="52978"/>
                    </a:cubicBezTo>
                    <a:lnTo>
                      <a:pt x="614502" y="179439"/>
                    </a:lnTo>
                    <a:lnTo>
                      <a:pt x="607515" y="179270"/>
                    </a:lnTo>
                    <a:lnTo>
                      <a:pt x="611247" y="25172"/>
                    </a:lnTo>
                    <a:cubicBezTo>
                      <a:pt x="611576" y="11602"/>
                      <a:pt x="600842" y="336"/>
                      <a:pt x="587273" y="7"/>
                    </a:cubicBezTo>
                    <a:cubicBezTo>
                      <a:pt x="573703" y="-321"/>
                      <a:pt x="562437" y="10412"/>
                      <a:pt x="562108" y="23981"/>
                    </a:cubicBezTo>
                    <a:lnTo>
                      <a:pt x="558317" y="180526"/>
                    </a:lnTo>
                    <a:lnTo>
                      <a:pt x="549120" y="182512"/>
                    </a:lnTo>
                    <a:lnTo>
                      <a:pt x="551995" y="63787"/>
                    </a:lnTo>
                    <a:cubicBezTo>
                      <a:pt x="552324" y="50217"/>
                      <a:pt x="541590" y="38951"/>
                      <a:pt x="528021" y="38622"/>
                    </a:cubicBezTo>
                    <a:cubicBezTo>
                      <a:pt x="514451" y="38294"/>
                      <a:pt x="503185" y="49027"/>
                      <a:pt x="502856" y="62597"/>
                    </a:cubicBezTo>
                    <a:lnTo>
                      <a:pt x="498216" y="254197"/>
                    </a:lnTo>
                    <a:lnTo>
                      <a:pt x="494770" y="270461"/>
                    </a:lnTo>
                    <a:lnTo>
                      <a:pt x="494360" y="270713"/>
                    </a:lnTo>
                    <a:lnTo>
                      <a:pt x="473164" y="192341"/>
                    </a:lnTo>
                    <a:cubicBezTo>
                      <a:pt x="469620" y="179239"/>
                      <a:pt x="456126" y="171490"/>
                      <a:pt x="443023" y="175033"/>
                    </a:cubicBezTo>
                    <a:cubicBezTo>
                      <a:pt x="429920" y="178577"/>
                      <a:pt x="422172" y="192071"/>
                      <a:pt x="425716" y="205174"/>
                    </a:cubicBezTo>
                    <a:lnTo>
                      <a:pt x="448255" y="325330"/>
                    </a:lnTo>
                    <a:cubicBezTo>
                      <a:pt x="454480" y="370670"/>
                      <a:pt x="462179" y="388323"/>
                      <a:pt x="473190" y="411074"/>
                    </a:cubicBezTo>
                    <a:cubicBezTo>
                      <a:pt x="485241" y="435974"/>
                      <a:pt x="493811" y="448115"/>
                      <a:pt x="503755" y="481755"/>
                    </a:cubicBezTo>
                    <a:lnTo>
                      <a:pt x="507603" y="507951"/>
                    </a:lnTo>
                    <a:lnTo>
                      <a:pt x="509144" y="513649"/>
                    </a:lnTo>
                    <a:lnTo>
                      <a:pt x="510199" y="515017"/>
                    </a:lnTo>
                    <a:lnTo>
                      <a:pt x="464602" y="730993"/>
                    </a:lnTo>
                    <a:lnTo>
                      <a:pt x="463760" y="764268"/>
                    </a:lnTo>
                    <a:cubicBezTo>
                      <a:pt x="463760" y="831194"/>
                      <a:pt x="466313" y="893366"/>
                      <a:pt x="470686" y="944937"/>
                    </a:cubicBezTo>
                    <a:lnTo>
                      <a:pt x="475622" y="988241"/>
                    </a:lnTo>
                    <a:lnTo>
                      <a:pt x="460722" y="993235"/>
                    </a:lnTo>
                    <a:cubicBezTo>
                      <a:pt x="407217" y="1015813"/>
                      <a:pt x="308270" y="1080859"/>
                      <a:pt x="206067" y="1162755"/>
                    </a:cubicBezTo>
                    <a:cubicBezTo>
                      <a:pt x="86830" y="1258301"/>
                      <a:pt x="2690" y="1345111"/>
                      <a:pt x="63" y="1372983"/>
                    </a:cubicBezTo>
                    <a:close/>
                  </a:path>
                </a:pathLst>
              </a:custGeom>
              <a:solidFill>
                <a:srgbClr val="C48648"/>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omic Sans MS" pitchFamily="66" charset="0"/>
                </a:endParaRPr>
              </a:p>
            </p:txBody>
          </p:sp>
          <p:sp>
            <p:nvSpPr>
              <p:cNvPr id="178" name="Flowchart: Manual Operation 26">
                <a:extLst>
                  <a:ext uri="{FF2B5EF4-FFF2-40B4-BE49-F238E27FC236}">
                    <a16:creationId xmlns:a16="http://schemas.microsoft.com/office/drawing/2014/main" id="{C935A11A-096E-350C-7525-C69F98C7ADE1}"/>
                  </a:ext>
                </a:extLst>
              </p:cNvPr>
              <p:cNvSpPr/>
              <p:nvPr/>
            </p:nvSpPr>
            <p:spPr>
              <a:xfrm rot="9734010" flipH="1" flipV="1">
                <a:off x="8155718" y="4573704"/>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omic Sans MS" pitchFamily="66" charset="0"/>
                </a:endParaRPr>
              </a:p>
            </p:txBody>
          </p:sp>
          <p:sp>
            <p:nvSpPr>
              <p:cNvPr id="179" name="Rectangle 178">
                <a:extLst>
                  <a:ext uri="{FF2B5EF4-FFF2-40B4-BE49-F238E27FC236}">
                    <a16:creationId xmlns:a16="http://schemas.microsoft.com/office/drawing/2014/main" id="{A51B7783-EF11-2361-B6DB-EAD29CF3163C}"/>
                  </a:ext>
                </a:extLst>
              </p:cNvPr>
              <p:cNvSpPr/>
              <p:nvPr/>
            </p:nvSpPr>
            <p:spPr>
              <a:xfrm flipH="1">
                <a:off x="8198455" y="3660175"/>
                <a:ext cx="402149" cy="1004552"/>
              </a:xfrm>
              <a:prstGeom prst="rect">
                <a:avLst/>
              </a:prstGeom>
              <a:solidFill>
                <a:srgbClr val="26262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80" name="Flowchart: Manual Operation 26">
                <a:extLst>
                  <a:ext uri="{FF2B5EF4-FFF2-40B4-BE49-F238E27FC236}">
                    <a16:creationId xmlns:a16="http://schemas.microsoft.com/office/drawing/2014/main" id="{A777DAEC-5399-E326-4011-6FD333C2DDC7}"/>
                  </a:ext>
                </a:extLst>
              </p:cNvPr>
              <p:cNvSpPr/>
              <p:nvPr/>
            </p:nvSpPr>
            <p:spPr>
              <a:xfrm rot="11330622" flipH="1" flipV="1">
                <a:off x="7612282" y="4605839"/>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omic Sans MS" pitchFamily="66" charset="0"/>
                </a:endParaRPr>
              </a:p>
            </p:txBody>
          </p:sp>
          <p:sp>
            <p:nvSpPr>
              <p:cNvPr id="181" name="Freeform: Shape 893">
                <a:extLst>
                  <a:ext uri="{FF2B5EF4-FFF2-40B4-BE49-F238E27FC236}">
                    <a16:creationId xmlns:a16="http://schemas.microsoft.com/office/drawing/2014/main" id="{71373A13-4954-F25C-E681-50A3FB101476}"/>
                  </a:ext>
                </a:extLst>
              </p:cNvPr>
              <p:cNvSpPr/>
              <p:nvPr/>
            </p:nvSpPr>
            <p:spPr>
              <a:xfrm rot="1451869" flipH="1">
                <a:off x="7584985" y="3362625"/>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262626"/>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82" name="Rectangle 181">
                <a:extLst>
                  <a:ext uri="{FF2B5EF4-FFF2-40B4-BE49-F238E27FC236}">
                    <a16:creationId xmlns:a16="http://schemas.microsoft.com/office/drawing/2014/main" id="{18A2703A-AB1F-CFCF-566C-BCA7EA8D74EF}"/>
                  </a:ext>
                </a:extLst>
              </p:cNvPr>
              <p:cNvSpPr/>
              <p:nvPr/>
            </p:nvSpPr>
            <p:spPr>
              <a:xfrm flipH="1">
                <a:off x="7869272" y="3197382"/>
                <a:ext cx="368545" cy="371528"/>
              </a:xfrm>
              <a:prstGeom prst="rect">
                <a:avLst/>
              </a:prstGeom>
              <a:solidFill>
                <a:srgbClr val="D09F6E"/>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83" name="Freeform: Shape 895">
                <a:extLst>
                  <a:ext uri="{FF2B5EF4-FFF2-40B4-BE49-F238E27FC236}">
                    <a16:creationId xmlns:a16="http://schemas.microsoft.com/office/drawing/2014/main" id="{B2CC263A-3F44-562F-9595-9692F7075460}"/>
                  </a:ext>
                </a:extLst>
              </p:cNvPr>
              <p:cNvSpPr/>
              <p:nvPr/>
            </p:nvSpPr>
            <p:spPr>
              <a:xfrm rot="294282" flipH="1">
                <a:off x="7594024" y="3343148"/>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262626"/>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84" name="Freeform: Shape 896">
                <a:extLst>
                  <a:ext uri="{FF2B5EF4-FFF2-40B4-BE49-F238E27FC236}">
                    <a16:creationId xmlns:a16="http://schemas.microsoft.com/office/drawing/2014/main" id="{DF02B783-D7D3-DD09-4F52-58A59A5CA1AB}"/>
                  </a:ext>
                </a:extLst>
              </p:cNvPr>
              <p:cNvSpPr/>
              <p:nvPr/>
            </p:nvSpPr>
            <p:spPr>
              <a:xfrm rot="19595175" flipH="1">
                <a:off x="8732935" y="5789050"/>
                <a:ext cx="360176" cy="241084"/>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w="9525" cap="flat" cmpd="sng" algn="ctr">
                <a:solidFill>
                  <a:srgbClr val="000000"/>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mic Sans MS" pitchFamily="66" charset="0"/>
                </a:endParaRPr>
              </a:p>
            </p:txBody>
          </p:sp>
          <p:sp>
            <p:nvSpPr>
              <p:cNvPr id="185" name="Freeform: Shape 897">
                <a:extLst>
                  <a:ext uri="{FF2B5EF4-FFF2-40B4-BE49-F238E27FC236}">
                    <a16:creationId xmlns:a16="http://schemas.microsoft.com/office/drawing/2014/main" id="{CD292DD7-7F4A-01E1-E233-AD72326EDB12}"/>
                  </a:ext>
                </a:extLst>
              </p:cNvPr>
              <p:cNvSpPr/>
              <p:nvPr/>
            </p:nvSpPr>
            <p:spPr>
              <a:xfrm rot="19579235" flipH="1">
                <a:off x="8740690" y="5781209"/>
                <a:ext cx="330524" cy="232724"/>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w="952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86" name="Freeform: Shape 898">
                <a:extLst>
                  <a:ext uri="{FF2B5EF4-FFF2-40B4-BE49-F238E27FC236}">
                    <a16:creationId xmlns:a16="http://schemas.microsoft.com/office/drawing/2014/main" id="{B281B828-8310-B519-3C1A-F641244B8D53}"/>
                  </a:ext>
                </a:extLst>
              </p:cNvPr>
              <p:cNvSpPr/>
              <p:nvPr/>
            </p:nvSpPr>
            <p:spPr>
              <a:xfrm rot="8645806" flipH="1" flipV="1">
                <a:off x="8458118" y="5334982"/>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omic Sans MS" pitchFamily="66" charset="0"/>
                </a:endParaRPr>
              </a:p>
            </p:txBody>
          </p:sp>
          <p:sp>
            <p:nvSpPr>
              <p:cNvPr id="187" name="Freeform: Shape 899">
                <a:extLst>
                  <a:ext uri="{FF2B5EF4-FFF2-40B4-BE49-F238E27FC236}">
                    <a16:creationId xmlns:a16="http://schemas.microsoft.com/office/drawing/2014/main" id="{AE6B3581-7EAB-08D4-DBB2-3B806818EA7D}"/>
                  </a:ext>
                </a:extLst>
              </p:cNvPr>
              <p:cNvSpPr/>
              <p:nvPr/>
            </p:nvSpPr>
            <p:spPr>
              <a:xfrm rot="538254" flipH="1">
                <a:off x="7555204" y="5848410"/>
                <a:ext cx="360175" cy="241087"/>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w="9525" cap="flat" cmpd="sng" algn="ctr">
                <a:solidFill>
                  <a:srgbClr val="000000"/>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88" name="Freeform: Shape 900">
                <a:extLst>
                  <a:ext uri="{FF2B5EF4-FFF2-40B4-BE49-F238E27FC236}">
                    <a16:creationId xmlns:a16="http://schemas.microsoft.com/office/drawing/2014/main" id="{C9E80EFA-1FF1-553B-C570-EDCB5447B2DF}"/>
                  </a:ext>
                </a:extLst>
              </p:cNvPr>
              <p:cNvSpPr/>
              <p:nvPr/>
            </p:nvSpPr>
            <p:spPr>
              <a:xfrm rot="522314" flipH="1">
                <a:off x="7571199" y="5840816"/>
                <a:ext cx="330524" cy="232726"/>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w="952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89" name="Oval 188">
                <a:extLst>
                  <a:ext uri="{FF2B5EF4-FFF2-40B4-BE49-F238E27FC236}">
                    <a16:creationId xmlns:a16="http://schemas.microsoft.com/office/drawing/2014/main" id="{72F06517-3A4D-39AD-DCA8-49F80A61F91D}"/>
                  </a:ext>
                </a:extLst>
              </p:cNvPr>
              <p:cNvSpPr/>
              <p:nvPr/>
            </p:nvSpPr>
            <p:spPr>
              <a:xfrm flipH="1">
                <a:off x="7850445" y="3578245"/>
                <a:ext cx="73152" cy="91440"/>
              </a:xfrm>
              <a:prstGeom prst="ellipse">
                <a:avLst/>
              </a:prstGeom>
              <a:solidFill>
                <a:srgbClr val="B7B2B2"/>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90" name="Oval 189">
                <a:extLst>
                  <a:ext uri="{FF2B5EF4-FFF2-40B4-BE49-F238E27FC236}">
                    <a16:creationId xmlns:a16="http://schemas.microsoft.com/office/drawing/2014/main" id="{82A42F1A-1FE9-F7B4-67BC-AF0ADD9F0E97}"/>
                  </a:ext>
                </a:extLst>
              </p:cNvPr>
              <p:cNvSpPr/>
              <p:nvPr/>
            </p:nvSpPr>
            <p:spPr>
              <a:xfrm flipH="1">
                <a:off x="7837745" y="3692545"/>
                <a:ext cx="73152" cy="91440"/>
              </a:xfrm>
              <a:prstGeom prst="ellipse">
                <a:avLst/>
              </a:prstGeom>
              <a:solidFill>
                <a:srgbClr val="9F9C9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pic>
            <p:nvPicPr>
              <p:cNvPr id="191" name="Picture 190">
                <a:extLst>
                  <a:ext uri="{FF2B5EF4-FFF2-40B4-BE49-F238E27FC236}">
                    <a16:creationId xmlns:a16="http://schemas.microsoft.com/office/drawing/2014/main" id="{E82FC75E-54F7-5D5B-A484-E77341694BD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456935">
                <a:off x="7665100" y="3555567"/>
                <a:ext cx="184798" cy="287906"/>
              </a:xfrm>
              <a:prstGeom prst="rect">
                <a:avLst/>
              </a:prstGeom>
              <a:ln>
                <a:noFill/>
              </a:ln>
            </p:spPr>
          </p:pic>
          <p:pic>
            <p:nvPicPr>
              <p:cNvPr id="192" name="Picture 191">
                <a:extLst>
                  <a:ext uri="{FF2B5EF4-FFF2-40B4-BE49-F238E27FC236}">
                    <a16:creationId xmlns:a16="http://schemas.microsoft.com/office/drawing/2014/main" id="{17DC9338-CBD1-4B5F-4BF0-9B51BA796F9E}"/>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2035" b="63988"/>
              <a:stretch/>
            </p:blipFill>
            <p:spPr bwMode="auto">
              <a:xfrm>
                <a:off x="7208981" y="1789666"/>
                <a:ext cx="1606513" cy="1584528"/>
              </a:xfrm>
              <a:custGeom>
                <a:avLst/>
                <a:gdLst>
                  <a:gd name="connsiteX0" fmla="*/ 25755 w 1606513"/>
                  <a:gd name="connsiteY0" fmla="*/ 695941 h 1584528"/>
                  <a:gd name="connsiteX1" fmla="*/ 22792 w 1606513"/>
                  <a:gd name="connsiteY1" fmla="*/ 741566 h 1584528"/>
                  <a:gd name="connsiteX2" fmla="*/ 112651 w 1606513"/>
                  <a:gd name="connsiteY2" fmla="*/ 747403 h 1584528"/>
                  <a:gd name="connsiteX3" fmla="*/ 104080 w 1606513"/>
                  <a:gd name="connsiteY3" fmla="*/ 757715 h 1584528"/>
                  <a:gd name="connsiteX4" fmla="*/ 104520 w 1606513"/>
                  <a:gd name="connsiteY4" fmla="*/ 753286 h 1584528"/>
                  <a:gd name="connsiteX5" fmla="*/ 99961 w 1606513"/>
                  <a:gd name="connsiteY5" fmla="*/ 783588 h 1584528"/>
                  <a:gd name="connsiteX6" fmla="*/ 96064 w 1606513"/>
                  <a:gd name="connsiteY6" fmla="*/ 861866 h 1584528"/>
                  <a:gd name="connsiteX7" fmla="*/ 111399 w 1606513"/>
                  <a:gd name="connsiteY7" fmla="*/ 1016162 h 1584528"/>
                  <a:gd name="connsiteX8" fmla="*/ 143964 w 1606513"/>
                  <a:gd name="connsiteY8" fmla="*/ 1122572 h 1584528"/>
                  <a:gd name="connsiteX9" fmla="*/ 272808 w 1606513"/>
                  <a:gd name="connsiteY9" fmla="*/ 1122572 h 1584528"/>
                  <a:gd name="connsiteX10" fmla="*/ 250200 w 1606513"/>
                  <a:gd name="connsiteY10" fmla="*/ 1080140 h 1584528"/>
                  <a:gd name="connsiteX11" fmla="*/ 200731 w 1606513"/>
                  <a:gd name="connsiteY11" fmla="*/ 830514 h 1584528"/>
                  <a:gd name="connsiteX12" fmla="*/ 212406 w 1606513"/>
                  <a:gd name="connsiteY12" fmla="*/ 712521 h 1584528"/>
                  <a:gd name="connsiteX13" fmla="*/ 207852 w 1606513"/>
                  <a:gd name="connsiteY13" fmla="*/ 713936 h 1584528"/>
                  <a:gd name="connsiteX14" fmla="*/ 208251 w 1606513"/>
                  <a:gd name="connsiteY14" fmla="*/ 707794 h 1584528"/>
                  <a:gd name="connsiteX15" fmla="*/ 784414 w 1606513"/>
                  <a:gd name="connsiteY15" fmla="*/ 99668 h 1584528"/>
                  <a:gd name="connsiteX16" fmla="*/ 773684 w 1606513"/>
                  <a:gd name="connsiteY16" fmla="*/ 100217 h 1584528"/>
                  <a:gd name="connsiteX17" fmla="*/ 767396 w 1606513"/>
                  <a:gd name="connsiteY17" fmla="*/ 101190 h 1584528"/>
                  <a:gd name="connsiteX18" fmla="*/ 907477 w 1606513"/>
                  <a:gd name="connsiteY18" fmla="*/ 99164 h 1584528"/>
                  <a:gd name="connsiteX19" fmla="*/ 940078 w 1606513"/>
                  <a:gd name="connsiteY19" fmla="*/ 102082 h 1584528"/>
                  <a:gd name="connsiteX20" fmla="*/ 928031 w 1606513"/>
                  <a:gd name="connsiteY20" fmla="*/ 100217 h 1584528"/>
                  <a:gd name="connsiteX21" fmla="*/ 0 w 1606513"/>
                  <a:gd name="connsiteY21" fmla="*/ 0 h 1584528"/>
                  <a:gd name="connsiteX22" fmla="*/ 1606513 w 1606513"/>
                  <a:gd name="connsiteY22" fmla="*/ 0 h 1584528"/>
                  <a:gd name="connsiteX23" fmla="*/ 1606513 w 1606513"/>
                  <a:gd name="connsiteY23" fmla="*/ 1581654 h 1584528"/>
                  <a:gd name="connsiteX24" fmla="*/ 1593932 w 1606513"/>
                  <a:gd name="connsiteY24" fmla="*/ 1584528 h 1584528"/>
                  <a:gd name="connsiteX25" fmla="*/ 1593932 w 1606513"/>
                  <a:gd name="connsiteY25" fmla="*/ 1559265 h 1584528"/>
                  <a:gd name="connsiteX26" fmla="*/ 1124457 w 1606513"/>
                  <a:gd name="connsiteY26" fmla="*/ 1559265 h 1584528"/>
                  <a:gd name="connsiteX27" fmla="*/ 1124457 w 1606513"/>
                  <a:gd name="connsiteY27" fmla="*/ 1544070 h 1584528"/>
                  <a:gd name="connsiteX28" fmla="*/ 637806 w 1606513"/>
                  <a:gd name="connsiteY28" fmla="*/ 1544070 h 1584528"/>
                  <a:gd name="connsiteX29" fmla="*/ 611783 w 1606513"/>
                  <a:gd name="connsiteY29" fmla="*/ 1506674 h 1584528"/>
                  <a:gd name="connsiteX30" fmla="*/ 558045 w 1606513"/>
                  <a:gd name="connsiteY30" fmla="*/ 1544070 h 1584528"/>
                  <a:gd name="connsiteX31" fmla="*/ 383888 w 1606513"/>
                  <a:gd name="connsiteY31" fmla="*/ 1544070 h 1584528"/>
                  <a:gd name="connsiteX32" fmla="*/ 383888 w 1606513"/>
                  <a:gd name="connsiteY32" fmla="*/ 1569584 h 1584528"/>
                  <a:gd name="connsiteX33" fmla="*/ 0 w 1606513"/>
                  <a:gd name="connsiteY33" fmla="*/ 1569584 h 1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06513" h="1584528">
                    <a:moveTo>
                      <a:pt x="25755" y="695941"/>
                    </a:moveTo>
                    <a:lnTo>
                      <a:pt x="22792" y="741566"/>
                    </a:lnTo>
                    <a:lnTo>
                      <a:pt x="112651" y="747403"/>
                    </a:lnTo>
                    <a:lnTo>
                      <a:pt x="104080" y="757715"/>
                    </a:lnTo>
                    <a:lnTo>
                      <a:pt x="104520" y="753286"/>
                    </a:lnTo>
                    <a:lnTo>
                      <a:pt x="99961" y="783588"/>
                    </a:lnTo>
                    <a:cubicBezTo>
                      <a:pt x="97384" y="809325"/>
                      <a:pt x="96064" y="835440"/>
                      <a:pt x="96064" y="861866"/>
                    </a:cubicBezTo>
                    <a:cubicBezTo>
                      <a:pt x="96064" y="914720"/>
                      <a:pt x="101344" y="966323"/>
                      <a:pt x="111399" y="1016162"/>
                    </a:cubicBezTo>
                    <a:lnTo>
                      <a:pt x="143964" y="1122572"/>
                    </a:lnTo>
                    <a:lnTo>
                      <a:pt x="272808" y="1122572"/>
                    </a:lnTo>
                    <a:lnTo>
                      <a:pt x="250200" y="1080140"/>
                    </a:lnTo>
                    <a:cubicBezTo>
                      <a:pt x="218346" y="1003415"/>
                      <a:pt x="200731" y="919060"/>
                      <a:pt x="200731" y="830514"/>
                    </a:cubicBezTo>
                    <a:lnTo>
                      <a:pt x="212406" y="712521"/>
                    </a:lnTo>
                    <a:lnTo>
                      <a:pt x="207852" y="713936"/>
                    </a:lnTo>
                    <a:lnTo>
                      <a:pt x="208251" y="707794"/>
                    </a:lnTo>
                    <a:close/>
                    <a:moveTo>
                      <a:pt x="784414" y="99668"/>
                    </a:moveTo>
                    <a:lnTo>
                      <a:pt x="773684" y="100217"/>
                    </a:lnTo>
                    <a:lnTo>
                      <a:pt x="767396" y="101190"/>
                    </a:lnTo>
                    <a:close/>
                    <a:moveTo>
                      <a:pt x="907477" y="99164"/>
                    </a:moveTo>
                    <a:lnTo>
                      <a:pt x="940078" y="102082"/>
                    </a:lnTo>
                    <a:lnTo>
                      <a:pt x="928031" y="100217"/>
                    </a:lnTo>
                    <a:close/>
                    <a:moveTo>
                      <a:pt x="0" y="0"/>
                    </a:moveTo>
                    <a:lnTo>
                      <a:pt x="1606513" y="0"/>
                    </a:lnTo>
                    <a:lnTo>
                      <a:pt x="1606513" y="1581654"/>
                    </a:lnTo>
                    <a:lnTo>
                      <a:pt x="1593932" y="1584528"/>
                    </a:lnTo>
                    <a:lnTo>
                      <a:pt x="1593932" y="1559265"/>
                    </a:lnTo>
                    <a:lnTo>
                      <a:pt x="1124457" y="1559265"/>
                    </a:lnTo>
                    <a:lnTo>
                      <a:pt x="1124457" y="1544070"/>
                    </a:lnTo>
                    <a:lnTo>
                      <a:pt x="637806" y="1544070"/>
                    </a:lnTo>
                    <a:lnTo>
                      <a:pt x="611783" y="1506674"/>
                    </a:lnTo>
                    <a:lnTo>
                      <a:pt x="558045" y="1544070"/>
                    </a:lnTo>
                    <a:lnTo>
                      <a:pt x="383888" y="1544070"/>
                    </a:lnTo>
                    <a:lnTo>
                      <a:pt x="383888" y="1569584"/>
                    </a:lnTo>
                    <a:lnTo>
                      <a:pt x="0" y="1569584"/>
                    </a:lnTo>
                    <a:close/>
                  </a:path>
                </a:pathLst>
              </a:custGeom>
              <a:noFill/>
              <a:extLst>
                <a:ext uri="{909E8E84-426E-40DD-AFC4-6F175D3DCCD1}">
                  <a14:hiddenFill xmlns:a14="http://schemas.microsoft.com/office/drawing/2010/main">
                    <a:solidFill>
                      <a:srgbClr val="FFFFFF"/>
                    </a:solidFill>
                  </a14:hiddenFill>
                </a:ext>
              </a:extLst>
            </p:spPr>
          </p:pic>
          <p:grpSp>
            <p:nvGrpSpPr>
              <p:cNvPr id="194" name="Group 193">
                <a:extLst>
                  <a:ext uri="{FF2B5EF4-FFF2-40B4-BE49-F238E27FC236}">
                    <a16:creationId xmlns:a16="http://schemas.microsoft.com/office/drawing/2014/main" id="{2D171D9F-2438-5999-E869-5B4A1676000D}"/>
                  </a:ext>
                </a:extLst>
              </p:cNvPr>
              <p:cNvGrpSpPr/>
              <p:nvPr/>
            </p:nvGrpSpPr>
            <p:grpSpPr>
              <a:xfrm rot="4798661">
                <a:off x="5988166" y="3628704"/>
                <a:ext cx="1127692" cy="700291"/>
                <a:chOff x="4283933" y="4305985"/>
                <a:chExt cx="1127692" cy="700291"/>
              </a:xfrm>
            </p:grpSpPr>
            <p:sp>
              <p:nvSpPr>
                <p:cNvPr id="198" name="Freeform: Shape 197">
                  <a:extLst>
                    <a:ext uri="{FF2B5EF4-FFF2-40B4-BE49-F238E27FC236}">
                      <a16:creationId xmlns:a16="http://schemas.microsoft.com/office/drawing/2014/main" id="{FEC6A345-3863-CB63-0EF7-7924BD7431A6}"/>
                    </a:ext>
                  </a:extLst>
                </p:cNvPr>
                <p:cNvSpPr/>
                <p:nvPr/>
              </p:nvSpPr>
              <p:spPr>
                <a:xfrm rot="16200000">
                  <a:off x="4497633" y="4092285"/>
                  <a:ext cx="700291" cy="1127692"/>
                </a:xfrm>
                <a:custGeom>
                  <a:avLst/>
                  <a:gdLst>
                    <a:gd name="connsiteX0" fmla="*/ 379238 w 769495"/>
                    <a:gd name="connsiteY0" fmla="*/ 34139 h 1347075"/>
                    <a:gd name="connsiteX1" fmla="*/ 356378 w 769495"/>
                    <a:gd name="connsiteY1" fmla="*/ 57521 h 1347075"/>
                    <a:gd name="connsiteX2" fmla="*/ 379238 w 769495"/>
                    <a:gd name="connsiteY2" fmla="*/ 80903 h 1347075"/>
                    <a:gd name="connsiteX3" fmla="*/ 402098 w 769495"/>
                    <a:gd name="connsiteY3" fmla="*/ 57521 h 1347075"/>
                    <a:gd name="connsiteX4" fmla="*/ 379238 w 769495"/>
                    <a:gd name="connsiteY4" fmla="*/ 34139 h 1347075"/>
                    <a:gd name="connsiteX5" fmla="*/ 268456 w 769495"/>
                    <a:gd name="connsiteY5" fmla="*/ 0 h 1347075"/>
                    <a:gd name="connsiteX6" fmla="*/ 501038 w 769495"/>
                    <a:gd name="connsiteY6" fmla="*/ 0 h 1347075"/>
                    <a:gd name="connsiteX7" fmla="*/ 568320 w 769495"/>
                    <a:gd name="connsiteY7" fmla="*/ 178446 h 1347075"/>
                    <a:gd name="connsiteX8" fmla="*/ 769495 w 769495"/>
                    <a:gd name="connsiteY8" fmla="*/ 178446 h 1347075"/>
                    <a:gd name="connsiteX9" fmla="*/ 769495 w 769495"/>
                    <a:gd name="connsiteY9" fmla="*/ 1347075 h 1347075"/>
                    <a:gd name="connsiteX10" fmla="*/ 0 w 769495"/>
                    <a:gd name="connsiteY10" fmla="*/ 1347075 h 1347075"/>
                    <a:gd name="connsiteX11" fmla="*/ 0 w 769495"/>
                    <a:gd name="connsiteY11" fmla="*/ 178446 h 1347075"/>
                    <a:gd name="connsiteX12" fmla="*/ 201174 w 769495"/>
                    <a:gd name="connsiteY12" fmla="*/ 178446 h 13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495" h="1347075">
                      <a:moveTo>
                        <a:pt x="379238" y="34139"/>
                      </a:moveTo>
                      <a:cubicBezTo>
                        <a:pt x="366613" y="34139"/>
                        <a:pt x="356378" y="44607"/>
                        <a:pt x="356378" y="57521"/>
                      </a:cubicBezTo>
                      <a:cubicBezTo>
                        <a:pt x="356378" y="70435"/>
                        <a:pt x="366613" y="80903"/>
                        <a:pt x="379238" y="80903"/>
                      </a:cubicBezTo>
                      <a:cubicBezTo>
                        <a:pt x="391863" y="80903"/>
                        <a:pt x="402098" y="70435"/>
                        <a:pt x="402098" y="57521"/>
                      </a:cubicBezTo>
                      <a:cubicBezTo>
                        <a:pt x="402098" y="44607"/>
                        <a:pt x="391863" y="34139"/>
                        <a:pt x="379238" y="34139"/>
                      </a:cubicBezTo>
                      <a:close/>
                      <a:moveTo>
                        <a:pt x="268456" y="0"/>
                      </a:moveTo>
                      <a:lnTo>
                        <a:pt x="501038" y="0"/>
                      </a:lnTo>
                      <a:lnTo>
                        <a:pt x="568320" y="178446"/>
                      </a:lnTo>
                      <a:lnTo>
                        <a:pt x="769495" y="178446"/>
                      </a:lnTo>
                      <a:lnTo>
                        <a:pt x="769495" y="1347075"/>
                      </a:lnTo>
                      <a:lnTo>
                        <a:pt x="0" y="1347075"/>
                      </a:lnTo>
                      <a:lnTo>
                        <a:pt x="0" y="178446"/>
                      </a:lnTo>
                      <a:lnTo>
                        <a:pt x="201174" y="178446"/>
                      </a:lnTo>
                      <a:close/>
                    </a:path>
                  </a:pathLst>
                </a:custGeom>
                <a:solidFill>
                  <a:srgbClr val="C0504D">
                    <a:lumMod val="50000"/>
                  </a:srgbClr>
                </a:solidFill>
                <a:ln w="6350" cap="flat" cmpd="sng" algn="ctr">
                  <a:solidFill>
                    <a:srgbClr val="4D3735"/>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99" name="Picture 198">
                  <a:extLst>
                    <a:ext uri="{FF2B5EF4-FFF2-40B4-BE49-F238E27FC236}">
                      <a16:creationId xmlns:a16="http://schemas.microsoft.com/office/drawing/2014/main" id="{38C22412-E426-C537-08FD-1FCF82F5ED07}"/>
                    </a:ext>
                  </a:extLst>
                </p:cNvPr>
                <p:cNvPicPr>
                  <a:picLocks noChangeAspect="1"/>
                </p:cNvPicPr>
                <p:nvPr/>
              </p:nvPicPr>
              <p:blipFill>
                <a:blip r:embed="rId28"/>
                <a:stretch>
                  <a:fillRect/>
                </a:stretch>
              </p:blipFill>
              <p:spPr>
                <a:xfrm rot="16200000">
                  <a:off x="4607944" y="4250939"/>
                  <a:ext cx="645149" cy="838497"/>
                </a:xfrm>
                <a:prstGeom prst="rect">
                  <a:avLst/>
                </a:prstGeom>
                <a:ln>
                  <a:solidFill>
                    <a:srgbClr val="000000"/>
                  </a:solidFill>
                </a:ln>
              </p:spPr>
            </p:pic>
          </p:grpSp>
          <p:sp>
            <p:nvSpPr>
              <p:cNvPr id="195" name="Freeform: Shape 904">
                <a:extLst>
                  <a:ext uri="{FF2B5EF4-FFF2-40B4-BE49-F238E27FC236}">
                    <a16:creationId xmlns:a16="http://schemas.microsoft.com/office/drawing/2014/main" id="{69B8A135-711E-1015-A165-7AAAD1622614}"/>
                  </a:ext>
                </a:extLst>
              </p:cNvPr>
              <p:cNvSpPr/>
              <p:nvPr/>
            </p:nvSpPr>
            <p:spPr>
              <a:xfrm rot="17107075" flipH="1">
                <a:off x="6903687" y="3178703"/>
                <a:ext cx="720378" cy="1469587"/>
              </a:xfrm>
              <a:custGeom>
                <a:avLst/>
                <a:gdLst>
                  <a:gd name="connsiteX0" fmla="*/ 63 w 720378"/>
                  <a:gd name="connsiteY0" fmla="*/ 1372983 h 1469587"/>
                  <a:gd name="connsiteX1" fmla="*/ 4064 w 720378"/>
                  <a:gd name="connsiteY1" fmla="*/ 1381173 h 1469587"/>
                  <a:gd name="connsiteX2" fmla="*/ 192614 w 720378"/>
                  <a:gd name="connsiteY2" fmla="*/ 1468490 h 1469587"/>
                  <a:gd name="connsiteX3" fmla="*/ 484066 w 720378"/>
                  <a:gd name="connsiteY3" fmla="*/ 1291496 h 1469587"/>
                  <a:gd name="connsiteX4" fmla="*/ 690069 w 720378"/>
                  <a:gd name="connsiteY4" fmla="*/ 1081267 h 1469587"/>
                  <a:gd name="connsiteX5" fmla="*/ 686319 w 720378"/>
                  <a:gd name="connsiteY5" fmla="*/ 1073589 h 1469587"/>
                  <a:gd name="connsiteX6" fmla="*/ 691002 w 720378"/>
                  <a:gd name="connsiteY6" fmla="*/ 1062004 h 1469587"/>
                  <a:gd name="connsiteX7" fmla="*/ 715765 w 720378"/>
                  <a:gd name="connsiteY7" fmla="*/ 764269 h 1469587"/>
                  <a:gd name="connsiteX8" fmla="*/ 715237 w 720378"/>
                  <a:gd name="connsiteY8" fmla="*/ 743404 h 1469587"/>
                  <a:gd name="connsiteX9" fmla="*/ 669363 w 720378"/>
                  <a:gd name="connsiteY9" fmla="*/ 524918 h 1469587"/>
                  <a:gd name="connsiteX10" fmla="*/ 685517 w 720378"/>
                  <a:gd name="connsiteY10" fmla="*/ 514586 h 1469587"/>
                  <a:gd name="connsiteX11" fmla="*/ 713229 w 720378"/>
                  <a:gd name="connsiteY11" fmla="*/ 452014 h 1469587"/>
                  <a:gd name="connsiteX12" fmla="*/ 717603 w 720378"/>
                  <a:gd name="connsiteY12" fmla="*/ 271375 h 1469587"/>
                  <a:gd name="connsiteX13" fmla="*/ 716315 w 720378"/>
                  <a:gd name="connsiteY13" fmla="*/ 264089 h 1469587"/>
                  <a:gd name="connsiteX14" fmla="*/ 720371 w 720378"/>
                  <a:gd name="connsiteY14" fmla="*/ 96600 h 1469587"/>
                  <a:gd name="connsiteX15" fmla="*/ 696397 w 720378"/>
                  <a:gd name="connsiteY15" fmla="*/ 71435 h 1469587"/>
                  <a:gd name="connsiteX16" fmla="*/ 671232 w 720378"/>
                  <a:gd name="connsiteY16" fmla="*/ 95410 h 1469587"/>
                  <a:gd name="connsiteX17" fmla="*/ 668930 w 720378"/>
                  <a:gd name="connsiteY17" fmla="*/ 190478 h 1469587"/>
                  <a:gd name="connsiteX18" fmla="*/ 665005 w 720378"/>
                  <a:gd name="connsiteY18" fmla="*/ 187691 h 1469587"/>
                  <a:gd name="connsiteX19" fmla="*/ 663479 w 720378"/>
                  <a:gd name="connsiteY19" fmla="*/ 187344 h 1469587"/>
                  <a:gd name="connsiteX20" fmla="*/ 666704 w 720378"/>
                  <a:gd name="connsiteY20" fmla="*/ 54168 h 1469587"/>
                  <a:gd name="connsiteX21" fmla="*/ 642729 w 720378"/>
                  <a:gd name="connsiteY21" fmla="*/ 29004 h 1469587"/>
                  <a:gd name="connsiteX22" fmla="*/ 617565 w 720378"/>
                  <a:gd name="connsiteY22" fmla="*/ 52978 h 1469587"/>
                  <a:gd name="connsiteX23" fmla="*/ 614502 w 720378"/>
                  <a:gd name="connsiteY23" fmla="*/ 179439 h 1469587"/>
                  <a:gd name="connsiteX24" fmla="*/ 607515 w 720378"/>
                  <a:gd name="connsiteY24" fmla="*/ 179270 h 1469587"/>
                  <a:gd name="connsiteX25" fmla="*/ 611247 w 720378"/>
                  <a:gd name="connsiteY25" fmla="*/ 25172 h 1469587"/>
                  <a:gd name="connsiteX26" fmla="*/ 587273 w 720378"/>
                  <a:gd name="connsiteY26" fmla="*/ 7 h 1469587"/>
                  <a:gd name="connsiteX27" fmla="*/ 562108 w 720378"/>
                  <a:gd name="connsiteY27" fmla="*/ 23981 h 1469587"/>
                  <a:gd name="connsiteX28" fmla="*/ 558317 w 720378"/>
                  <a:gd name="connsiteY28" fmla="*/ 180526 h 1469587"/>
                  <a:gd name="connsiteX29" fmla="*/ 549120 w 720378"/>
                  <a:gd name="connsiteY29" fmla="*/ 182512 h 1469587"/>
                  <a:gd name="connsiteX30" fmla="*/ 551995 w 720378"/>
                  <a:gd name="connsiteY30" fmla="*/ 63787 h 1469587"/>
                  <a:gd name="connsiteX31" fmla="*/ 528021 w 720378"/>
                  <a:gd name="connsiteY31" fmla="*/ 38622 h 1469587"/>
                  <a:gd name="connsiteX32" fmla="*/ 502856 w 720378"/>
                  <a:gd name="connsiteY32" fmla="*/ 62597 h 1469587"/>
                  <a:gd name="connsiteX33" fmla="*/ 498216 w 720378"/>
                  <a:gd name="connsiteY33" fmla="*/ 254197 h 1469587"/>
                  <a:gd name="connsiteX34" fmla="*/ 494770 w 720378"/>
                  <a:gd name="connsiteY34" fmla="*/ 270461 h 1469587"/>
                  <a:gd name="connsiteX35" fmla="*/ 494360 w 720378"/>
                  <a:gd name="connsiteY35" fmla="*/ 270713 h 1469587"/>
                  <a:gd name="connsiteX36" fmla="*/ 473164 w 720378"/>
                  <a:gd name="connsiteY36" fmla="*/ 192341 h 1469587"/>
                  <a:gd name="connsiteX37" fmla="*/ 443023 w 720378"/>
                  <a:gd name="connsiteY37" fmla="*/ 175033 h 1469587"/>
                  <a:gd name="connsiteX38" fmla="*/ 425716 w 720378"/>
                  <a:gd name="connsiteY38" fmla="*/ 205174 h 1469587"/>
                  <a:gd name="connsiteX39" fmla="*/ 448255 w 720378"/>
                  <a:gd name="connsiteY39" fmla="*/ 325330 h 1469587"/>
                  <a:gd name="connsiteX40" fmla="*/ 473190 w 720378"/>
                  <a:gd name="connsiteY40" fmla="*/ 411074 h 1469587"/>
                  <a:gd name="connsiteX41" fmla="*/ 503755 w 720378"/>
                  <a:gd name="connsiteY41" fmla="*/ 481755 h 1469587"/>
                  <a:gd name="connsiteX42" fmla="*/ 507603 w 720378"/>
                  <a:gd name="connsiteY42" fmla="*/ 507951 h 1469587"/>
                  <a:gd name="connsiteX43" fmla="*/ 509144 w 720378"/>
                  <a:gd name="connsiteY43" fmla="*/ 513649 h 1469587"/>
                  <a:gd name="connsiteX44" fmla="*/ 510199 w 720378"/>
                  <a:gd name="connsiteY44" fmla="*/ 515017 h 1469587"/>
                  <a:gd name="connsiteX45" fmla="*/ 464602 w 720378"/>
                  <a:gd name="connsiteY45" fmla="*/ 730993 h 1469587"/>
                  <a:gd name="connsiteX46" fmla="*/ 463760 w 720378"/>
                  <a:gd name="connsiteY46" fmla="*/ 764268 h 1469587"/>
                  <a:gd name="connsiteX47" fmla="*/ 470686 w 720378"/>
                  <a:gd name="connsiteY47" fmla="*/ 944937 h 1469587"/>
                  <a:gd name="connsiteX48" fmla="*/ 475622 w 720378"/>
                  <a:gd name="connsiteY48" fmla="*/ 988241 h 1469587"/>
                  <a:gd name="connsiteX49" fmla="*/ 460722 w 720378"/>
                  <a:gd name="connsiteY49" fmla="*/ 993235 h 1469587"/>
                  <a:gd name="connsiteX50" fmla="*/ 206067 w 720378"/>
                  <a:gd name="connsiteY50" fmla="*/ 1162755 h 1469587"/>
                  <a:gd name="connsiteX51" fmla="*/ 63 w 720378"/>
                  <a:gd name="connsiteY51" fmla="*/ 1372983 h 146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378" h="1469587">
                    <a:moveTo>
                      <a:pt x="63" y="1372983"/>
                    </a:moveTo>
                    <a:cubicBezTo>
                      <a:pt x="-311" y="1376965"/>
                      <a:pt x="977" y="1379743"/>
                      <a:pt x="4064" y="1381173"/>
                    </a:cubicBezTo>
                    <a:lnTo>
                      <a:pt x="192614" y="1468490"/>
                    </a:lnTo>
                    <a:cubicBezTo>
                      <a:pt x="217312" y="1479928"/>
                      <a:pt x="347795" y="1400691"/>
                      <a:pt x="484066" y="1291496"/>
                    </a:cubicBezTo>
                    <a:cubicBezTo>
                      <a:pt x="603303" y="1195948"/>
                      <a:pt x="687444" y="1109139"/>
                      <a:pt x="690069" y="1081267"/>
                    </a:cubicBezTo>
                    <a:lnTo>
                      <a:pt x="686319" y="1073589"/>
                    </a:lnTo>
                    <a:lnTo>
                      <a:pt x="691002" y="1062004"/>
                    </a:lnTo>
                    <a:cubicBezTo>
                      <a:pt x="705552" y="1012952"/>
                      <a:pt x="715765" y="898120"/>
                      <a:pt x="715765" y="764269"/>
                    </a:cubicBezTo>
                    <a:lnTo>
                      <a:pt x="715237" y="743404"/>
                    </a:lnTo>
                    <a:lnTo>
                      <a:pt x="669363" y="524918"/>
                    </a:lnTo>
                    <a:lnTo>
                      <a:pt x="685517" y="514586"/>
                    </a:lnTo>
                    <a:cubicBezTo>
                      <a:pt x="702085" y="498802"/>
                      <a:pt x="712631" y="476698"/>
                      <a:pt x="713229" y="452014"/>
                    </a:cubicBezTo>
                    <a:lnTo>
                      <a:pt x="717603" y="271375"/>
                    </a:lnTo>
                    <a:lnTo>
                      <a:pt x="716315" y="264089"/>
                    </a:lnTo>
                    <a:lnTo>
                      <a:pt x="720371" y="96600"/>
                    </a:lnTo>
                    <a:cubicBezTo>
                      <a:pt x="720700" y="83030"/>
                      <a:pt x="709966" y="71764"/>
                      <a:pt x="696397" y="71435"/>
                    </a:cubicBezTo>
                    <a:cubicBezTo>
                      <a:pt x="682827" y="71107"/>
                      <a:pt x="671561" y="81840"/>
                      <a:pt x="671232" y="95410"/>
                    </a:cubicBezTo>
                    <a:lnTo>
                      <a:pt x="668930" y="190478"/>
                    </a:lnTo>
                    <a:lnTo>
                      <a:pt x="665005" y="187691"/>
                    </a:lnTo>
                    <a:cubicBezTo>
                      <a:pt x="664496" y="187575"/>
                      <a:pt x="663988" y="187459"/>
                      <a:pt x="663479" y="187344"/>
                    </a:cubicBezTo>
                    <a:lnTo>
                      <a:pt x="666704" y="54168"/>
                    </a:lnTo>
                    <a:cubicBezTo>
                      <a:pt x="667033" y="40599"/>
                      <a:pt x="656299" y="29332"/>
                      <a:pt x="642729" y="29004"/>
                    </a:cubicBezTo>
                    <a:cubicBezTo>
                      <a:pt x="629160" y="28675"/>
                      <a:pt x="617894" y="39409"/>
                      <a:pt x="617565" y="52978"/>
                    </a:cubicBezTo>
                    <a:lnTo>
                      <a:pt x="614502" y="179439"/>
                    </a:lnTo>
                    <a:lnTo>
                      <a:pt x="607515" y="179270"/>
                    </a:lnTo>
                    <a:lnTo>
                      <a:pt x="611247" y="25172"/>
                    </a:lnTo>
                    <a:cubicBezTo>
                      <a:pt x="611576" y="11602"/>
                      <a:pt x="600842" y="336"/>
                      <a:pt x="587273" y="7"/>
                    </a:cubicBezTo>
                    <a:cubicBezTo>
                      <a:pt x="573703" y="-321"/>
                      <a:pt x="562437" y="10412"/>
                      <a:pt x="562108" y="23981"/>
                    </a:cubicBezTo>
                    <a:lnTo>
                      <a:pt x="558317" y="180526"/>
                    </a:lnTo>
                    <a:lnTo>
                      <a:pt x="549120" y="182512"/>
                    </a:lnTo>
                    <a:lnTo>
                      <a:pt x="551995" y="63787"/>
                    </a:lnTo>
                    <a:cubicBezTo>
                      <a:pt x="552324" y="50217"/>
                      <a:pt x="541590" y="38951"/>
                      <a:pt x="528021" y="38622"/>
                    </a:cubicBezTo>
                    <a:cubicBezTo>
                      <a:pt x="514451" y="38294"/>
                      <a:pt x="503185" y="49027"/>
                      <a:pt x="502856" y="62597"/>
                    </a:cubicBezTo>
                    <a:lnTo>
                      <a:pt x="498216" y="254197"/>
                    </a:lnTo>
                    <a:lnTo>
                      <a:pt x="494770" y="270461"/>
                    </a:lnTo>
                    <a:lnTo>
                      <a:pt x="494360" y="270713"/>
                    </a:lnTo>
                    <a:lnTo>
                      <a:pt x="473164" y="192341"/>
                    </a:lnTo>
                    <a:cubicBezTo>
                      <a:pt x="469620" y="179239"/>
                      <a:pt x="456126" y="171490"/>
                      <a:pt x="443023" y="175033"/>
                    </a:cubicBezTo>
                    <a:cubicBezTo>
                      <a:pt x="429920" y="178577"/>
                      <a:pt x="422172" y="192071"/>
                      <a:pt x="425716" y="205174"/>
                    </a:cubicBezTo>
                    <a:lnTo>
                      <a:pt x="448255" y="325330"/>
                    </a:lnTo>
                    <a:cubicBezTo>
                      <a:pt x="454480" y="370670"/>
                      <a:pt x="462179" y="388323"/>
                      <a:pt x="473190" y="411074"/>
                    </a:cubicBezTo>
                    <a:cubicBezTo>
                      <a:pt x="485241" y="435974"/>
                      <a:pt x="493811" y="448115"/>
                      <a:pt x="503755" y="481755"/>
                    </a:cubicBezTo>
                    <a:lnTo>
                      <a:pt x="507603" y="507951"/>
                    </a:lnTo>
                    <a:lnTo>
                      <a:pt x="509144" y="513649"/>
                    </a:lnTo>
                    <a:lnTo>
                      <a:pt x="510199" y="515017"/>
                    </a:lnTo>
                    <a:lnTo>
                      <a:pt x="464602" y="730993"/>
                    </a:lnTo>
                    <a:lnTo>
                      <a:pt x="463760" y="764268"/>
                    </a:lnTo>
                    <a:cubicBezTo>
                      <a:pt x="463760" y="831194"/>
                      <a:pt x="466313" y="893366"/>
                      <a:pt x="470686" y="944937"/>
                    </a:cubicBezTo>
                    <a:lnTo>
                      <a:pt x="475622" y="988241"/>
                    </a:lnTo>
                    <a:lnTo>
                      <a:pt x="460722" y="993235"/>
                    </a:lnTo>
                    <a:cubicBezTo>
                      <a:pt x="407217" y="1015813"/>
                      <a:pt x="308270" y="1080859"/>
                      <a:pt x="206067" y="1162755"/>
                    </a:cubicBezTo>
                    <a:cubicBezTo>
                      <a:pt x="86830" y="1258301"/>
                      <a:pt x="2690" y="1345111"/>
                      <a:pt x="63" y="1372983"/>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omic Sans MS" pitchFamily="66" charset="0"/>
                </a:endParaRPr>
              </a:p>
            </p:txBody>
          </p:sp>
          <p:sp>
            <p:nvSpPr>
              <p:cNvPr id="196" name="Freeform: Shape 905">
                <a:extLst>
                  <a:ext uri="{FF2B5EF4-FFF2-40B4-BE49-F238E27FC236}">
                    <a16:creationId xmlns:a16="http://schemas.microsoft.com/office/drawing/2014/main" id="{1CB93283-2339-99B1-A3E9-A750C4036F9F}"/>
                  </a:ext>
                </a:extLst>
              </p:cNvPr>
              <p:cNvSpPr/>
              <p:nvPr/>
            </p:nvSpPr>
            <p:spPr>
              <a:xfrm rot="3077145" flipH="1">
                <a:off x="8035675" y="3376755"/>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262626"/>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grpSp>
      </p:grpSp>
      <p:grpSp>
        <p:nvGrpSpPr>
          <p:cNvPr id="3" name="Group 2">
            <a:extLst>
              <a:ext uri="{FF2B5EF4-FFF2-40B4-BE49-F238E27FC236}">
                <a16:creationId xmlns:a16="http://schemas.microsoft.com/office/drawing/2014/main" id="{ED526207-AA25-8B56-01ED-828022364138}"/>
              </a:ext>
            </a:extLst>
          </p:cNvPr>
          <p:cNvGrpSpPr/>
          <p:nvPr/>
        </p:nvGrpSpPr>
        <p:grpSpPr>
          <a:xfrm>
            <a:off x="-238006" y="-36520"/>
            <a:ext cx="4252821" cy="7276550"/>
            <a:chOff x="-238006" y="-36520"/>
            <a:chExt cx="4252821" cy="7276550"/>
          </a:xfrm>
        </p:grpSpPr>
        <p:grpSp>
          <p:nvGrpSpPr>
            <p:cNvPr id="372" name="Group 371">
              <a:extLst>
                <a:ext uri="{FF2B5EF4-FFF2-40B4-BE49-F238E27FC236}">
                  <a16:creationId xmlns:a16="http://schemas.microsoft.com/office/drawing/2014/main" id="{CF501B01-F2C3-AFBB-A8CA-2B35C20AC4F2}"/>
                </a:ext>
              </a:extLst>
            </p:cNvPr>
            <p:cNvGrpSpPr/>
            <p:nvPr/>
          </p:nvGrpSpPr>
          <p:grpSpPr>
            <a:xfrm>
              <a:off x="-238006" y="4541189"/>
              <a:ext cx="4252821" cy="2698841"/>
              <a:chOff x="-96930" y="4552859"/>
              <a:chExt cx="9423252" cy="2698841"/>
            </a:xfrm>
          </p:grpSpPr>
          <p:grpSp>
            <p:nvGrpSpPr>
              <p:cNvPr id="373" name="Group 372">
                <a:extLst>
                  <a:ext uri="{FF2B5EF4-FFF2-40B4-BE49-F238E27FC236}">
                    <a16:creationId xmlns:a16="http://schemas.microsoft.com/office/drawing/2014/main" id="{47BF28D3-A1BE-0C6F-743B-D95D98FADB1B}"/>
                  </a:ext>
                </a:extLst>
              </p:cNvPr>
              <p:cNvGrpSpPr/>
              <p:nvPr/>
            </p:nvGrpSpPr>
            <p:grpSpPr>
              <a:xfrm>
                <a:off x="-20730" y="5251359"/>
                <a:ext cx="9347052" cy="2000341"/>
                <a:chOff x="4670" y="4705259"/>
                <a:chExt cx="9347052" cy="2000341"/>
              </a:xfrm>
            </p:grpSpPr>
            <p:sp>
              <p:nvSpPr>
                <p:cNvPr id="378" name="Rectangle 377">
                  <a:extLst>
                    <a:ext uri="{FF2B5EF4-FFF2-40B4-BE49-F238E27FC236}">
                      <a16:creationId xmlns:a16="http://schemas.microsoft.com/office/drawing/2014/main" id="{01335102-1C8A-1C26-C5DB-55ACB8841448}"/>
                    </a:ext>
                  </a:extLst>
                </p:cNvPr>
                <p:cNvSpPr/>
                <p:nvPr/>
              </p:nvSpPr>
              <p:spPr>
                <a:xfrm>
                  <a:off x="3938581" y="5099811"/>
                  <a:ext cx="1319178" cy="870876"/>
                </a:xfrm>
                <a:prstGeom prst="rect">
                  <a:avLst/>
                </a:prstGeom>
                <a:solidFill>
                  <a:srgbClr val="CB7B67"/>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9" name="Rectangle 378">
                  <a:extLst>
                    <a:ext uri="{FF2B5EF4-FFF2-40B4-BE49-F238E27FC236}">
                      <a16:creationId xmlns:a16="http://schemas.microsoft.com/office/drawing/2014/main" id="{5E195593-115F-D0BC-EB9F-BD872E0180B0}"/>
                    </a:ext>
                  </a:extLst>
                </p:cNvPr>
                <p:cNvSpPr/>
                <p:nvPr/>
              </p:nvSpPr>
              <p:spPr>
                <a:xfrm>
                  <a:off x="4620311" y="4705259"/>
                  <a:ext cx="4731411" cy="1999648"/>
                </a:xfrm>
                <a:prstGeom prst="rect">
                  <a:avLst/>
                </a:prstGeom>
                <a:blipFill>
                  <a:blip r:embed="rId29"/>
                  <a:stretch>
                    <a:fillRect/>
                  </a:stretch>
                </a:blipFill>
                <a:ln w="25400" cap="flat" cmpd="sng" algn="ctr">
                  <a:noFill/>
                  <a:prstDash val="solid"/>
                </a:ln>
                <a:effectLst/>
                <a:scene3d>
                  <a:camera prst="perspectiveRelaxed"/>
                  <a:lightRig rig="threePt" dir="t"/>
                </a:scene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380" name="Rectangle 379">
                  <a:extLst>
                    <a:ext uri="{FF2B5EF4-FFF2-40B4-BE49-F238E27FC236}">
                      <a16:creationId xmlns:a16="http://schemas.microsoft.com/office/drawing/2014/main" id="{65490B1A-24CB-5DE1-39FB-1EB32044AAE6}"/>
                    </a:ext>
                  </a:extLst>
                </p:cNvPr>
                <p:cNvSpPr/>
                <p:nvPr/>
              </p:nvSpPr>
              <p:spPr>
                <a:xfrm>
                  <a:off x="4670" y="4705952"/>
                  <a:ext cx="4731411" cy="1999648"/>
                </a:xfrm>
                <a:prstGeom prst="rect">
                  <a:avLst/>
                </a:prstGeom>
                <a:blipFill>
                  <a:blip r:embed="rId29"/>
                  <a:stretch>
                    <a:fillRect/>
                  </a:stretch>
                </a:blipFill>
                <a:ln w="25400" cap="flat" cmpd="sng" algn="ctr">
                  <a:noFill/>
                  <a:prstDash val="solid"/>
                </a:ln>
                <a:effectLst/>
                <a:scene3d>
                  <a:camera prst="perspectiveRelaxed"/>
                  <a:lightRig rig="threePt" dir="t"/>
                </a:scene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374" name="Group 373">
                <a:extLst>
                  <a:ext uri="{FF2B5EF4-FFF2-40B4-BE49-F238E27FC236}">
                    <a16:creationId xmlns:a16="http://schemas.microsoft.com/office/drawing/2014/main" id="{C27E99B1-68EE-D769-816B-096629FC1298}"/>
                  </a:ext>
                </a:extLst>
              </p:cNvPr>
              <p:cNvGrpSpPr/>
              <p:nvPr/>
            </p:nvGrpSpPr>
            <p:grpSpPr>
              <a:xfrm>
                <a:off x="-96930" y="4552859"/>
                <a:ext cx="9347052" cy="2000341"/>
                <a:chOff x="4670" y="4705259"/>
                <a:chExt cx="9347052" cy="2000341"/>
              </a:xfrm>
            </p:grpSpPr>
            <p:sp>
              <p:nvSpPr>
                <p:cNvPr id="375" name="Rectangle 374">
                  <a:extLst>
                    <a:ext uri="{FF2B5EF4-FFF2-40B4-BE49-F238E27FC236}">
                      <a16:creationId xmlns:a16="http://schemas.microsoft.com/office/drawing/2014/main" id="{9F2F0866-051D-98B9-2D11-CFCEC10E9763}"/>
                    </a:ext>
                  </a:extLst>
                </p:cNvPr>
                <p:cNvSpPr/>
                <p:nvPr/>
              </p:nvSpPr>
              <p:spPr>
                <a:xfrm>
                  <a:off x="3938581" y="5099811"/>
                  <a:ext cx="1319178" cy="870876"/>
                </a:xfrm>
                <a:prstGeom prst="rect">
                  <a:avLst/>
                </a:prstGeom>
                <a:solidFill>
                  <a:srgbClr val="CB7B67"/>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6" name="Rectangle 375">
                  <a:extLst>
                    <a:ext uri="{FF2B5EF4-FFF2-40B4-BE49-F238E27FC236}">
                      <a16:creationId xmlns:a16="http://schemas.microsoft.com/office/drawing/2014/main" id="{AE27A74D-2C86-8440-BAE2-4C5969BDD532}"/>
                    </a:ext>
                  </a:extLst>
                </p:cNvPr>
                <p:cNvSpPr/>
                <p:nvPr/>
              </p:nvSpPr>
              <p:spPr>
                <a:xfrm>
                  <a:off x="4620311" y="4705259"/>
                  <a:ext cx="4731411" cy="1999648"/>
                </a:xfrm>
                <a:prstGeom prst="rect">
                  <a:avLst/>
                </a:prstGeom>
                <a:blipFill>
                  <a:blip r:embed="rId29"/>
                  <a:stretch>
                    <a:fillRect/>
                  </a:stretch>
                </a:blipFill>
                <a:ln w="25400" cap="flat" cmpd="sng" algn="ctr">
                  <a:noFill/>
                  <a:prstDash val="solid"/>
                </a:ln>
                <a:effectLst/>
                <a:scene3d>
                  <a:camera prst="perspectiveRelaxed"/>
                  <a:lightRig rig="threePt" dir="t"/>
                </a:scene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377" name="Rectangle 376">
                  <a:extLst>
                    <a:ext uri="{FF2B5EF4-FFF2-40B4-BE49-F238E27FC236}">
                      <a16:creationId xmlns:a16="http://schemas.microsoft.com/office/drawing/2014/main" id="{75068B46-6207-2077-2DC6-E2C2A6CEAA6C}"/>
                    </a:ext>
                  </a:extLst>
                </p:cNvPr>
                <p:cNvSpPr/>
                <p:nvPr/>
              </p:nvSpPr>
              <p:spPr>
                <a:xfrm>
                  <a:off x="4670" y="4705952"/>
                  <a:ext cx="4731411" cy="1999648"/>
                </a:xfrm>
                <a:prstGeom prst="rect">
                  <a:avLst/>
                </a:prstGeom>
                <a:blipFill>
                  <a:blip r:embed="rId29"/>
                  <a:stretch>
                    <a:fillRect/>
                  </a:stretch>
                </a:blipFill>
                <a:ln w="25400" cap="flat" cmpd="sng" algn="ctr">
                  <a:noFill/>
                  <a:prstDash val="solid"/>
                </a:ln>
                <a:effectLst/>
                <a:scene3d>
                  <a:camera prst="perspectiveRelaxed"/>
                  <a:lightRig rig="threePt" dir="t"/>
                </a:scene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371" name="Rectangle 370">
              <a:extLst>
                <a:ext uri="{FF2B5EF4-FFF2-40B4-BE49-F238E27FC236}">
                  <a16:creationId xmlns:a16="http://schemas.microsoft.com/office/drawing/2014/main" id="{FCC9822A-87A3-05F8-2DFA-943BB6C13F35}"/>
                </a:ext>
              </a:extLst>
            </p:cNvPr>
            <p:cNvSpPr/>
            <p:nvPr/>
          </p:nvSpPr>
          <p:spPr>
            <a:xfrm>
              <a:off x="-89820" y="-36520"/>
              <a:ext cx="4089095" cy="5425083"/>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392" name="Group 391">
              <a:extLst>
                <a:ext uri="{FF2B5EF4-FFF2-40B4-BE49-F238E27FC236}">
                  <a16:creationId xmlns:a16="http://schemas.microsoft.com/office/drawing/2014/main" id="{239AE0DD-A491-E6B9-0D3E-223CAC8D2A82}"/>
                </a:ext>
              </a:extLst>
            </p:cNvPr>
            <p:cNvGrpSpPr/>
            <p:nvPr/>
          </p:nvGrpSpPr>
          <p:grpSpPr>
            <a:xfrm>
              <a:off x="1033596" y="3183886"/>
              <a:ext cx="983758" cy="2314805"/>
              <a:chOff x="3952352" y="2925625"/>
              <a:chExt cx="1393860" cy="2632653"/>
            </a:xfrm>
          </p:grpSpPr>
          <p:sp>
            <p:nvSpPr>
              <p:cNvPr id="393" name="Oval 392">
                <a:extLst>
                  <a:ext uri="{FF2B5EF4-FFF2-40B4-BE49-F238E27FC236}">
                    <a16:creationId xmlns:a16="http://schemas.microsoft.com/office/drawing/2014/main" id="{F859CC6D-89BC-EB41-2A7F-5A918AFD4735}"/>
                  </a:ext>
                </a:extLst>
              </p:cNvPr>
              <p:cNvSpPr/>
              <p:nvPr/>
            </p:nvSpPr>
            <p:spPr>
              <a:xfrm>
                <a:off x="3982947" y="5235909"/>
                <a:ext cx="171450"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4" name="Rectangle: Rounded Corners 393">
                <a:extLst>
                  <a:ext uri="{FF2B5EF4-FFF2-40B4-BE49-F238E27FC236}">
                    <a16:creationId xmlns:a16="http://schemas.microsoft.com/office/drawing/2014/main" id="{701CBFA7-D356-FF0C-5606-1669C9E9900B}"/>
                  </a:ext>
                </a:extLst>
              </p:cNvPr>
              <p:cNvSpPr/>
              <p:nvPr/>
            </p:nvSpPr>
            <p:spPr>
              <a:xfrm>
                <a:off x="4419623" y="2925625"/>
                <a:ext cx="569641" cy="2150645"/>
              </a:xfrm>
              <a:prstGeom prst="roundRect">
                <a:avLst>
                  <a:gd name="adj" fmla="val 43421"/>
                </a:avLst>
              </a:prstGeom>
              <a:noFill/>
              <a:ln w="53975"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95" name="Group 394">
                <a:extLst>
                  <a:ext uri="{FF2B5EF4-FFF2-40B4-BE49-F238E27FC236}">
                    <a16:creationId xmlns:a16="http://schemas.microsoft.com/office/drawing/2014/main" id="{AC9351C4-4A7A-9C72-FD70-C681BF959BD0}"/>
                  </a:ext>
                </a:extLst>
              </p:cNvPr>
              <p:cNvGrpSpPr/>
              <p:nvPr/>
            </p:nvGrpSpPr>
            <p:grpSpPr>
              <a:xfrm>
                <a:off x="3952352" y="3821053"/>
                <a:ext cx="1362075" cy="1586591"/>
                <a:chOff x="3952352" y="3821053"/>
                <a:chExt cx="1362075" cy="1586591"/>
              </a:xfrm>
            </p:grpSpPr>
            <p:sp>
              <p:nvSpPr>
                <p:cNvPr id="398" name="Cube 397">
                  <a:extLst>
                    <a:ext uri="{FF2B5EF4-FFF2-40B4-BE49-F238E27FC236}">
                      <a16:creationId xmlns:a16="http://schemas.microsoft.com/office/drawing/2014/main" id="{BF2D5E5C-01D8-58E2-8A3D-63F8C48A7EB2}"/>
                    </a:ext>
                  </a:extLst>
                </p:cNvPr>
                <p:cNvSpPr/>
                <p:nvPr/>
              </p:nvSpPr>
              <p:spPr>
                <a:xfrm>
                  <a:off x="3952352" y="4134230"/>
                  <a:ext cx="1362075" cy="1273414"/>
                </a:xfrm>
                <a:prstGeom prst="cube">
                  <a:avLst/>
                </a:prstGeom>
                <a:solidFill>
                  <a:srgbClr val="FF0000">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9" name="Cube 398">
                  <a:extLst>
                    <a:ext uri="{FF2B5EF4-FFF2-40B4-BE49-F238E27FC236}">
                      <a16:creationId xmlns:a16="http://schemas.microsoft.com/office/drawing/2014/main" id="{26E8C294-6B76-DB0B-DE11-39106E9DE003}"/>
                    </a:ext>
                  </a:extLst>
                </p:cNvPr>
                <p:cNvSpPr/>
                <p:nvPr/>
              </p:nvSpPr>
              <p:spPr>
                <a:xfrm>
                  <a:off x="4015049" y="3821053"/>
                  <a:ext cx="1289853" cy="567945"/>
                </a:xfrm>
                <a:prstGeom prst="cube">
                  <a:avLst>
                    <a:gd name="adj" fmla="val 39109"/>
                  </a:avLst>
                </a:prstGeom>
                <a:solidFill>
                  <a:srgbClr val="00206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00" name="Group 399">
                  <a:extLst>
                    <a:ext uri="{FF2B5EF4-FFF2-40B4-BE49-F238E27FC236}">
                      <a16:creationId xmlns:a16="http://schemas.microsoft.com/office/drawing/2014/main" id="{51FE1BC5-B599-7E47-195B-B846BE5EB266}"/>
                    </a:ext>
                  </a:extLst>
                </p:cNvPr>
                <p:cNvGrpSpPr/>
                <p:nvPr/>
              </p:nvGrpSpPr>
              <p:grpSpPr>
                <a:xfrm>
                  <a:off x="4190931" y="4540258"/>
                  <a:ext cx="569641" cy="700282"/>
                  <a:chOff x="859632" y="2338402"/>
                  <a:chExt cx="571500" cy="788345"/>
                </a:xfrm>
              </p:grpSpPr>
              <p:sp>
                <p:nvSpPr>
                  <p:cNvPr id="401" name="Rectangle 400">
                    <a:extLst>
                      <a:ext uri="{FF2B5EF4-FFF2-40B4-BE49-F238E27FC236}">
                        <a16:creationId xmlns:a16="http://schemas.microsoft.com/office/drawing/2014/main" id="{5EB2796F-749C-33F0-6776-CE7B0DF4CEC7}"/>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402" name="Picture 401">
                    <a:extLst>
                      <a:ext uri="{FF2B5EF4-FFF2-40B4-BE49-F238E27FC236}">
                        <a16:creationId xmlns:a16="http://schemas.microsoft.com/office/drawing/2014/main" id="{98B07DE0-EFB2-0F3C-CC18-97FEDA4806C6}"/>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
            <p:nvSpPr>
              <p:cNvPr id="396" name="Oval 395">
                <a:extLst>
                  <a:ext uri="{FF2B5EF4-FFF2-40B4-BE49-F238E27FC236}">
                    <a16:creationId xmlns:a16="http://schemas.microsoft.com/office/drawing/2014/main" id="{2B77B79E-318A-2050-DC4C-0A64398283EF}"/>
                  </a:ext>
                </a:extLst>
              </p:cNvPr>
              <p:cNvSpPr/>
              <p:nvPr/>
            </p:nvSpPr>
            <p:spPr>
              <a:xfrm>
                <a:off x="4994310" y="5262986"/>
                <a:ext cx="171450"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7" name="Oval 396">
                <a:extLst>
                  <a:ext uri="{FF2B5EF4-FFF2-40B4-BE49-F238E27FC236}">
                    <a16:creationId xmlns:a16="http://schemas.microsoft.com/office/drawing/2014/main" id="{37195B19-2204-CA51-FEA2-BF32FC2CA9B4}"/>
                  </a:ext>
                </a:extLst>
              </p:cNvPr>
              <p:cNvSpPr/>
              <p:nvPr/>
            </p:nvSpPr>
            <p:spPr>
              <a:xfrm>
                <a:off x="5174762" y="5065791"/>
                <a:ext cx="171450"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03" name="Group 402">
              <a:extLst>
                <a:ext uri="{FF2B5EF4-FFF2-40B4-BE49-F238E27FC236}">
                  <a16:creationId xmlns:a16="http://schemas.microsoft.com/office/drawing/2014/main" id="{9DF3A7EB-BF16-8961-1EE8-8716613D0D66}"/>
                </a:ext>
              </a:extLst>
            </p:cNvPr>
            <p:cNvGrpSpPr/>
            <p:nvPr/>
          </p:nvGrpSpPr>
          <p:grpSpPr>
            <a:xfrm>
              <a:off x="2313052" y="3134149"/>
              <a:ext cx="983758" cy="2314805"/>
              <a:chOff x="3952352" y="2925625"/>
              <a:chExt cx="1393860" cy="2632653"/>
            </a:xfrm>
          </p:grpSpPr>
          <p:sp>
            <p:nvSpPr>
              <p:cNvPr id="404" name="Oval 403">
                <a:extLst>
                  <a:ext uri="{FF2B5EF4-FFF2-40B4-BE49-F238E27FC236}">
                    <a16:creationId xmlns:a16="http://schemas.microsoft.com/office/drawing/2014/main" id="{38DA817C-8191-B2C6-E1EE-4F9642C33A93}"/>
                  </a:ext>
                </a:extLst>
              </p:cNvPr>
              <p:cNvSpPr/>
              <p:nvPr/>
            </p:nvSpPr>
            <p:spPr>
              <a:xfrm>
                <a:off x="3982947" y="5235909"/>
                <a:ext cx="171450"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5" name="Rectangle: Rounded Corners 404">
                <a:extLst>
                  <a:ext uri="{FF2B5EF4-FFF2-40B4-BE49-F238E27FC236}">
                    <a16:creationId xmlns:a16="http://schemas.microsoft.com/office/drawing/2014/main" id="{8599604A-7DFE-69F1-5388-043588E698DE}"/>
                  </a:ext>
                </a:extLst>
              </p:cNvPr>
              <p:cNvSpPr/>
              <p:nvPr/>
            </p:nvSpPr>
            <p:spPr>
              <a:xfrm>
                <a:off x="4419623" y="2925625"/>
                <a:ext cx="569641" cy="2150645"/>
              </a:xfrm>
              <a:prstGeom prst="roundRect">
                <a:avLst>
                  <a:gd name="adj" fmla="val 43421"/>
                </a:avLst>
              </a:prstGeom>
              <a:noFill/>
              <a:ln w="53975"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06" name="Group 405">
                <a:extLst>
                  <a:ext uri="{FF2B5EF4-FFF2-40B4-BE49-F238E27FC236}">
                    <a16:creationId xmlns:a16="http://schemas.microsoft.com/office/drawing/2014/main" id="{1A2847C7-4C4F-3C6B-DA98-1924747D4BED}"/>
                  </a:ext>
                </a:extLst>
              </p:cNvPr>
              <p:cNvGrpSpPr/>
              <p:nvPr/>
            </p:nvGrpSpPr>
            <p:grpSpPr>
              <a:xfrm>
                <a:off x="3952352" y="3821053"/>
                <a:ext cx="1362075" cy="1586591"/>
                <a:chOff x="3952352" y="3821053"/>
                <a:chExt cx="1362075" cy="1586591"/>
              </a:xfrm>
            </p:grpSpPr>
            <p:sp>
              <p:nvSpPr>
                <p:cNvPr id="409" name="Cube 408">
                  <a:extLst>
                    <a:ext uri="{FF2B5EF4-FFF2-40B4-BE49-F238E27FC236}">
                      <a16:creationId xmlns:a16="http://schemas.microsoft.com/office/drawing/2014/main" id="{AAADC7B1-2CBE-1D9C-6D1A-AA4AC952F08C}"/>
                    </a:ext>
                  </a:extLst>
                </p:cNvPr>
                <p:cNvSpPr/>
                <p:nvPr/>
              </p:nvSpPr>
              <p:spPr>
                <a:xfrm>
                  <a:off x="3952352" y="4134230"/>
                  <a:ext cx="1362075" cy="1273414"/>
                </a:xfrm>
                <a:prstGeom prst="cube">
                  <a:avLst/>
                </a:prstGeom>
                <a:solidFill>
                  <a:srgbClr val="FF0000">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0" name="Cube 409">
                  <a:extLst>
                    <a:ext uri="{FF2B5EF4-FFF2-40B4-BE49-F238E27FC236}">
                      <a16:creationId xmlns:a16="http://schemas.microsoft.com/office/drawing/2014/main" id="{0118916D-2B83-1548-9A7B-DD61DB7C3355}"/>
                    </a:ext>
                  </a:extLst>
                </p:cNvPr>
                <p:cNvSpPr/>
                <p:nvPr/>
              </p:nvSpPr>
              <p:spPr>
                <a:xfrm>
                  <a:off x="4015049" y="3821053"/>
                  <a:ext cx="1289853" cy="567945"/>
                </a:xfrm>
                <a:prstGeom prst="cube">
                  <a:avLst>
                    <a:gd name="adj" fmla="val 39109"/>
                  </a:avLst>
                </a:prstGeom>
                <a:solidFill>
                  <a:srgbClr val="00206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11" name="Group 410">
                  <a:extLst>
                    <a:ext uri="{FF2B5EF4-FFF2-40B4-BE49-F238E27FC236}">
                      <a16:creationId xmlns:a16="http://schemas.microsoft.com/office/drawing/2014/main" id="{6FA55CA6-EA66-9B91-D9C6-0453A6834DF6}"/>
                    </a:ext>
                  </a:extLst>
                </p:cNvPr>
                <p:cNvGrpSpPr/>
                <p:nvPr/>
              </p:nvGrpSpPr>
              <p:grpSpPr>
                <a:xfrm>
                  <a:off x="4190931" y="4540258"/>
                  <a:ext cx="569641" cy="700282"/>
                  <a:chOff x="859632" y="2338402"/>
                  <a:chExt cx="571500" cy="788345"/>
                </a:xfrm>
              </p:grpSpPr>
              <p:sp>
                <p:nvSpPr>
                  <p:cNvPr id="412" name="Rectangle 411">
                    <a:extLst>
                      <a:ext uri="{FF2B5EF4-FFF2-40B4-BE49-F238E27FC236}">
                        <a16:creationId xmlns:a16="http://schemas.microsoft.com/office/drawing/2014/main" id="{4208348F-A7CE-67B8-2519-D81BB4437BF4}"/>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413" name="Picture 412">
                    <a:extLst>
                      <a:ext uri="{FF2B5EF4-FFF2-40B4-BE49-F238E27FC236}">
                        <a16:creationId xmlns:a16="http://schemas.microsoft.com/office/drawing/2014/main" id="{245A5BA7-8CBE-4198-30DD-DABD91C140B7}"/>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
            <p:nvSpPr>
              <p:cNvPr id="407" name="Oval 406">
                <a:extLst>
                  <a:ext uri="{FF2B5EF4-FFF2-40B4-BE49-F238E27FC236}">
                    <a16:creationId xmlns:a16="http://schemas.microsoft.com/office/drawing/2014/main" id="{A39A9680-EEA5-9D79-47FB-18BBB83EA422}"/>
                  </a:ext>
                </a:extLst>
              </p:cNvPr>
              <p:cNvSpPr/>
              <p:nvPr/>
            </p:nvSpPr>
            <p:spPr>
              <a:xfrm>
                <a:off x="4994310" y="5262986"/>
                <a:ext cx="171450"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8" name="Oval 407">
                <a:extLst>
                  <a:ext uri="{FF2B5EF4-FFF2-40B4-BE49-F238E27FC236}">
                    <a16:creationId xmlns:a16="http://schemas.microsoft.com/office/drawing/2014/main" id="{01B43D52-7825-95F5-1BA4-04C6555CCF45}"/>
                  </a:ext>
                </a:extLst>
              </p:cNvPr>
              <p:cNvSpPr/>
              <p:nvPr/>
            </p:nvSpPr>
            <p:spPr>
              <a:xfrm>
                <a:off x="5174762" y="5065791"/>
                <a:ext cx="171450"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4" name="Group 413">
              <a:extLst>
                <a:ext uri="{FF2B5EF4-FFF2-40B4-BE49-F238E27FC236}">
                  <a16:creationId xmlns:a16="http://schemas.microsoft.com/office/drawing/2014/main" id="{04CE4CF4-910B-7732-198F-B11A2B5595DF}"/>
                </a:ext>
              </a:extLst>
            </p:cNvPr>
            <p:cNvGrpSpPr/>
            <p:nvPr/>
          </p:nvGrpSpPr>
          <p:grpSpPr>
            <a:xfrm rot="18603780">
              <a:off x="2240559" y="4782016"/>
              <a:ext cx="1004764" cy="2012943"/>
              <a:chOff x="9853355" y="7055635"/>
              <a:chExt cx="1423623" cy="2289342"/>
            </a:xfrm>
          </p:grpSpPr>
          <p:sp>
            <p:nvSpPr>
              <p:cNvPr id="415" name="Oval 414">
                <a:extLst>
                  <a:ext uri="{FF2B5EF4-FFF2-40B4-BE49-F238E27FC236}">
                    <a16:creationId xmlns:a16="http://schemas.microsoft.com/office/drawing/2014/main" id="{6FAD27B3-4C3C-8FB9-1B26-ACD3FC56442E}"/>
                  </a:ext>
                </a:extLst>
              </p:cNvPr>
              <p:cNvSpPr/>
              <p:nvPr/>
            </p:nvSpPr>
            <p:spPr>
              <a:xfrm>
                <a:off x="10143299" y="8974488"/>
                <a:ext cx="292608"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6" name="Oval 415">
                <a:extLst>
                  <a:ext uri="{FF2B5EF4-FFF2-40B4-BE49-F238E27FC236}">
                    <a16:creationId xmlns:a16="http://schemas.microsoft.com/office/drawing/2014/main" id="{C6DB0678-CCC3-EFF4-78DD-4FAF504A1199}"/>
                  </a:ext>
                </a:extLst>
              </p:cNvPr>
              <p:cNvSpPr/>
              <p:nvPr/>
            </p:nvSpPr>
            <p:spPr>
              <a:xfrm>
                <a:off x="10868173" y="8974488"/>
                <a:ext cx="292608"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7" name="Rectangle: Rounded Corners 416">
                <a:extLst>
                  <a:ext uri="{FF2B5EF4-FFF2-40B4-BE49-F238E27FC236}">
                    <a16:creationId xmlns:a16="http://schemas.microsoft.com/office/drawing/2014/main" id="{E10646B8-9FE3-5B84-6B70-C33E59C02648}"/>
                  </a:ext>
                </a:extLst>
              </p:cNvPr>
              <p:cNvSpPr/>
              <p:nvPr/>
            </p:nvSpPr>
            <p:spPr>
              <a:xfrm flipH="1">
                <a:off x="9853355" y="7055635"/>
                <a:ext cx="124661" cy="2150645"/>
              </a:xfrm>
              <a:prstGeom prst="roundRect">
                <a:avLst>
                  <a:gd name="adj" fmla="val 43421"/>
                </a:avLst>
              </a:prstGeom>
              <a:noFill/>
              <a:ln w="53975"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8" name="Cube 417">
                <a:extLst>
                  <a:ext uri="{FF2B5EF4-FFF2-40B4-BE49-F238E27FC236}">
                    <a16:creationId xmlns:a16="http://schemas.microsoft.com/office/drawing/2014/main" id="{6159B0C7-EA6B-4E0F-179A-4DBFF66BA21C}"/>
                  </a:ext>
                </a:extLst>
              </p:cNvPr>
              <p:cNvSpPr/>
              <p:nvPr/>
            </p:nvSpPr>
            <p:spPr>
              <a:xfrm>
                <a:off x="9911832" y="7923917"/>
                <a:ext cx="1362075" cy="1273414"/>
              </a:xfrm>
              <a:prstGeom prst="cube">
                <a:avLst>
                  <a:gd name="adj" fmla="val 14528"/>
                </a:avLst>
              </a:prstGeom>
              <a:solidFill>
                <a:srgbClr val="FF0000">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9" name="Cube 418">
                <a:extLst>
                  <a:ext uri="{FF2B5EF4-FFF2-40B4-BE49-F238E27FC236}">
                    <a16:creationId xmlns:a16="http://schemas.microsoft.com/office/drawing/2014/main" id="{069EAD1B-6E7C-9C57-D222-5A97C9FEBF4B}"/>
                  </a:ext>
                </a:extLst>
              </p:cNvPr>
              <p:cNvSpPr/>
              <p:nvPr/>
            </p:nvSpPr>
            <p:spPr>
              <a:xfrm>
                <a:off x="9905583" y="7521468"/>
                <a:ext cx="1289853" cy="567945"/>
              </a:xfrm>
              <a:prstGeom prst="cube">
                <a:avLst>
                  <a:gd name="adj" fmla="val 18984"/>
                </a:avLst>
              </a:prstGeom>
              <a:solidFill>
                <a:srgbClr val="00206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20" name="Group 419">
                <a:extLst>
                  <a:ext uri="{FF2B5EF4-FFF2-40B4-BE49-F238E27FC236}">
                    <a16:creationId xmlns:a16="http://schemas.microsoft.com/office/drawing/2014/main" id="{E3EE4201-B68B-16BB-57D0-6484BDBDF5D9}"/>
                  </a:ext>
                </a:extLst>
              </p:cNvPr>
              <p:cNvGrpSpPr/>
              <p:nvPr/>
            </p:nvGrpSpPr>
            <p:grpSpPr>
              <a:xfrm>
                <a:off x="11069797" y="8197650"/>
                <a:ext cx="207181" cy="700282"/>
                <a:chOff x="859632" y="2338402"/>
                <a:chExt cx="571500" cy="788345"/>
              </a:xfrm>
            </p:grpSpPr>
            <p:sp>
              <p:nvSpPr>
                <p:cNvPr id="423" name="Rectangle 422">
                  <a:extLst>
                    <a:ext uri="{FF2B5EF4-FFF2-40B4-BE49-F238E27FC236}">
                      <a16:creationId xmlns:a16="http://schemas.microsoft.com/office/drawing/2014/main" id="{3271255E-A347-CCF5-3E65-52B5BFEB17A4}"/>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424" name="Picture 423">
                  <a:extLst>
                    <a:ext uri="{FF2B5EF4-FFF2-40B4-BE49-F238E27FC236}">
                      <a16:creationId xmlns:a16="http://schemas.microsoft.com/office/drawing/2014/main" id="{037F5823-4D89-0DDE-CC89-2D919528B9CE}"/>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421" name="Oval 420">
                <a:extLst>
                  <a:ext uri="{FF2B5EF4-FFF2-40B4-BE49-F238E27FC236}">
                    <a16:creationId xmlns:a16="http://schemas.microsoft.com/office/drawing/2014/main" id="{F35BB8C3-5466-0D42-1E20-682BCD7DFDA8}"/>
                  </a:ext>
                </a:extLst>
              </p:cNvPr>
              <p:cNvSpPr/>
              <p:nvPr/>
            </p:nvSpPr>
            <p:spPr>
              <a:xfrm>
                <a:off x="9956553" y="9049685"/>
                <a:ext cx="292608"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2" name="Oval 421">
                <a:extLst>
                  <a:ext uri="{FF2B5EF4-FFF2-40B4-BE49-F238E27FC236}">
                    <a16:creationId xmlns:a16="http://schemas.microsoft.com/office/drawing/2014/main" id="{7DBC2EF7-6FEC-258F-E42D-9CBA7C68A0B7}"/>
                  </a:ext>
                </a:extLst>
              </p:cNvPr>
              <p:cNvSpPr/>
              <p:nvPr/>
            </p:nvSpPr>
            <p:spPr>
              <a:xfrm>
                <a:off x="10669588" y="9047462"/>
                <a:ext cx="292608"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25" name="Group 424">
              <a:extLst>
                <a:ext uri="{FF2B5EF4-FFF2-40B4-BE49-F238E27FC236}">
                  <a16:creationId xmlns:a16="http://schemas.microsoft.com/office/drawing/2014/main" id="{F7DFFFBE-6E89-356A-08B9-E1A4E2C87C50}"/>
                </a:ext>
              </a:extLst>
            </p:cNvPr>
            <p:cNvGrpSpPr/>
            <p:nvPr/>
          </p:nvGrpSpPr>
          <p:grpSpPr>
            <a:xfrm>
              <a:off x="52730" y="1839572"/>
              <a:ext cx="1137898" cy="3997561"/>
              <a:chOff x="17532521" y="-2194501"/>
              <a:chExt cx="1612257" cy="4546470"/>
            </a:xfrm>
          </p:grpSpPr>
          <p:grpSp>
            <p:nvGrpSpPr>
              <p:cNvPr id="426" name="Group 425">
                <a:extLst>
                  <a:ext uri="{FF2B5EF4-FFF2-40B4-BE49-F238E27FC236}">
                    <a16:creationId xmlns:a16="http://schemas.microsoft.com/office/drawing/2014/main" id="{E4082490-91B2-7B3A-7AC4-80EBEA8B4C84}"/>
                  </a:ext>
                </a:extLst>
              </p:cNvPr>
              <p:cNvGrpSpPr/>
              <p:nvPr/>
            </p:nvGrpSpPr>
            <p:grpSpPr>
              <a:xfrm>
                <a:off x="17532521" y="842725"/>
                <a:ext cx="1606514" cy="1509244"/>
                <a:chOff x="-2376531" y="6832600"/>
                <a:chExt cx="1606514" cy="1509244"/>
              </a:xfrm>
            </p:grpSpPr>
            <p:pic>
              <p:nvPicPr>
                <p:cNvPr id="439" name="Picture 438">
                  <a:extLst>
                    <a:ext uri="{FF2B5EF4-FFF2-40B4-BE49-F238E27FC236}">
                      <a16:creationId xmlns:a16="http://schemas.microsoft.com/office/drawing/2014/main" id="{6D446BD2-013C-26B5-81AA-2F4447C8FBCB}"/>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440" name="Rectangle 439">
                  <a:extLst>
                    <a:ext uri="{FF2B5EF4-FFF2-40B4-BE49-F238E27FC236}">
                      <a16:creationId xmlns:a16="http://schemas.microsoft.com/office/drawing/2014/main" id="{7E1B59F6-3551-600B-A9FA-C1895459A493}"/>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427" name="Group 426">
                <a:extLst>
                  <a:ext uri="{FF2B5EF4-FFF2-40B4-BE49-F238E27FC236}">
                    <a16:creationId xmlns:a16="http://schemas.microsoft.com/office/drawing/2014/main" id="{28EEDCB0-C7CA-EC52-DAF0-0A13F5503AD5}"/>
                  </a:ext>
                </a:extLst>
              </p:cNvPr>
              <p:cNvGrpSpPr/>
              <p:nvPr/>
            </p:nvGrpSpPr>
            <p:grpSpPr>
              <a:xfrm>
                <a:off x="17557295" y="-449950"/>
                <a:ext cx="384447" cy="1651647"/>
                <a:chOff x="8693479" y="9726083"/>
                <a:chExt cx="384447" cy="1651647"/>
              </a:xfrm>
            </p:grpSpPr>
            <p:sp>
              <p:nvSpPr>
                <p:cNvPr id="436" name="Flowchart: Terminator 435">
                  <a:extLst>
                    <a:ext uri="{FF2B5EF4-FFF2-40B4-BE49-F238E27FC236}">
                      <a16:creationId xmlns:a16="http://schemas.microsoft.com/office/drawing/2014/main" id="{601DA4B6-1038-A95F-5C3A-1E67AF30A098}"/>
                    </a:ext>
                  </a:extLst>
                </p:cNvPr>
                <p:cNvSpPr/>
                <p:nvPr/>
              </p:nvSpPr>
              <p:spPr>
                <a:xfrm rot="11848313">
                  <a:off x="8775643" y="9726083"/>
                  <a:ext cx="283464" cy="855696"/>
                </a:xfrm>
                <a:prstGeom prst="flowChartTerminator">
                  <a:avLst/>
                </a:prstGeom>
                <a:solidFill>
                  <a:srgbClr val="B6793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37" name="Flowchart: Terminator 1151">
                  <a:extLst>
                    <a:ext uri="{FF2B5EF4-FFF2-40B4-BE49-F238E27FC236}">
                      <a16:creationId xmlns:a16="http://schemas.microsoft.com/office/drawing/2014/main" id="{461A2E86-59C4-6856-4BA4-710755D6016D}"/>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B6793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38" name="Freeform: Shape 437">
                  <a:extLst>
                    <a:ext uri="{FF2B5EF4-FFF2-40B4-BE49-F238E27FC236}">
                      <a16:creationId xmlns:a16="http://schemas.microsoft.com/office/drawing/2014/main" id="{3AD403EA-AC9F-5F46-5EF5-1212CAD99C0E}"/>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B6793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428" name="Group 427">
                <a:extLst>
                  <a:ext uri="{FF2B5EF4-FFF2-40B4-BE49-F238E27FC236}">
                    <a16:creationId xmlns:a16="http://schemas.microsoft.com/office/drawing/2014/main" id="{F5A8674D-4AC1-B937-CC62-0B2BE9D4E7B5}"/>
                  </a:ext>
                </a:extLst>
              </p:cNvPr>
              <p:cNvGrpSpPr/>
              <p:nvPr/>
            </p:nvGrpSpPr>
            <p:grpSpPr>
              <a:xfrm flipH="1">
                <a:off x="18757292" y="-449950"/>
                <a:ext cx="384447" cy="1651647"/>
                <a:chOff x="8693479" y="9726083"/>
                <a:chExt cx="384447" cy="1651647"/>
              </a:xfrm>
            </p:grpSpPr>
            <p:sp>
              <p:nvSpPr>
                <p:cNvPr id="433" name="Flowchart: Terminator 432">
                  <a:extLst>
                    <a:ext uri="{FF2B5EF4-FFF2-40B4-BE49-F238E27FC236}">
                      <a16:creationId xmlns:a16="http://schemas.microsoft.com/office/drawing/2014/main" id="{884C7D37-530B-B8E7-5232-3EF2A4B323C6}"/>
                    </a:ext>
                  </a:extLst>
                </p:cNvPr>
                <p:cNvSpPr/>
                <p:nvPr/>
              </p:nvSpPr>
              <p:spPr>
                <a:xfrm rot="11848313">
                  <a:off x="8775643" y="9726083"/>
                  <a:ext cx="283464" cy="855696"/>
                </a:xfrm>
                <a:prstGeom prst="flowChartTerminator">
                  <a:avLst/>
                </a:prstGeom>
                <a:solidFill>
                  <a:srgbClr val="B6793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34" name="Flowchart: Terminator 1151">
                  <a:extLst>
                    <a:ext uri="{FF2B5EF4-FFF2-40B4-BE49-F238E27FC236}">
                      <a16:creationId xmlns:a16="http://schemas.microsoft.com/office/drawing/2014/main" id="{40EC8C0F-263E-03D3-64EC-D74D2ABBEBA2}"/>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B6793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35" name="Freeform: Shape 434">
                  <a:extLst>
                    <a:ext uri="{FF2B5EF4-FFF2-40B4-BE49-F238E27FC236}">
                      <a16:creationId xmlns:a16="http://schemas.microsoft.com/office/drawing/2014/main" id="{013E8D13-4977-BAB9-F3F9-4E5983196A20}"/>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B6793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29" name="Rectangle 428">
                <a:extLst>
                  <a:ext uri="{FF2B5EF4-FFF2-40B4-BE49-F238E27FC236}">
                    <a16:creationId xmlns:a16="http://schemas.microsoft.com/office/drawing/2014/main" id="{CF9BFD2E-12D0-9951-4D4D-79CE0D66CFAD}"/>
                  </a:ext>
                </a:extLst>
              </p:cNvPr>
              <p:cNvSpPr/>
              <p:nvPr/>
            </p:nvSpPr>
            <p:spPr>
              <a:xfrm>
                <a:off x="17870261" y="-84807"/>
                <a:ext cx="962705" cy="952932"/>
              </a:xfrm>
              <a:prstGeom prst="rect">
                <a:avLst/>
              </a:prstGeom>
              <a:solidFill>
                <a:srgbClr val="ED7D3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430" name="Group 429">
                <a:extLst>
                  <a:ext uri="{FF2B5EF4-FFF2-40B4-BE49-F238E27FC236}">
                    <a16:creationId xmlns:a16="http://schemas.microsoft.com/office/drawing/2014/main" id="{918A0E56-3D37-BD59-091D-7E48BFE9A6AD}"/>
                  </a:ext>
                </a:extLst>
              </p:cNvPr>
              <p:cNvGrpSpPr/>
              <p:nvPr/>
            </p:nvGrpSpPr>
            <p:grpSpPr>
              <a:xfrm>
                <a:off x="17538264" y="-2194501"/>
                <a:ext cx="1606514" cy="2386247"/>
                <a:chOff x="6939742" y="1766450"/>
                <a:chExt cx="1606514" cy="2386247"/>
              </a:xfrm>
            </p:grpSpPr>
            <p:sp>
              <p:nvSpPr>
                <p:cNvPr id="431" name="Oval 430">
                  <a:extLst>
                    <a:ext uri="{FF2B5EF4-FFF2-40B4-BE49-F238E27FC236}">
                      <a16:creationId xmlns:a16="http://schemas.microsoft.com/office/drawing/2014/main" id="{FA53C930-9BAF-B1FF-B7EE-A8177492845C}"/>
                    </a:ext>
                  </a:extLst>
                </p:cNvPr>
                <p:cNvSpPr/>
                <p:nvPr/>
              </p:nvSpPr>
              <p:spPr>
                <a:xfrm>
                  <a:off x="8333412" y="2447682"/>
                  <a:ext cx="184663" cy="396585"/>
                </a:xfrm>
                <a:prstGeom prst="ellipse">
                  <a:avLst/>
                </a:prstGeom>
                <a:solidFill>
                  <a:srgbClr val="B0753A"/>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432" name="Picture 431">
                  <a:extLst>
                    <a:ext uri="{FF2B5EF4-FFF2-40B4-BE49-F238E27FC236}">
                      <a16:creationId xmlns:a16="http://schemas.microsoft.com/office/drawing/2014/main" id="{ED5953DF-4E34-AC9B-2696-330905898727}"/>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b="47720"/>
                <a:stretch/>
              </p:blipFill>
              <p:spPr bwMode="auto">
                <a:xfrm>
                  <a:off x="6939742" y="1766450"/>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grpSp>
        </p:grpSp>
        <p:grpSp>
          <p:nvGrpSpPr>
            <p:cNvPr id="441" name="Group 440">
              <a:extLst>
                <a:ext uri="{FF2B5EF4-FFF2-40B4-BE49-F238E27FC236}">
                  <a16:creationId xmlns:a16="http://schemas.microsoft.com/office/drawing/2014/main" id="{CC55E5B5-50C6-F287-0348-B852DD873646}"/>
                </a:ext>
              </a:extLst>
            </p:cNvPr>
            <p:cNvGrpSpPr/>
            <p:nvPr/>
          </p:nvGrpSpPr>
          <p:grpSpPr>
            <a:xfrm>
              <a:off x="763629" y="4167277"/>
              <a:ext cx="1089883" cy="2283835"/>
              <a:chOff x="10225072" y="6802705"/>
              <a:chExt cx="1544226" cy="2597430"/>
            </a:xfrm>
          </p:grpSpPr>
          <p:sp>
            <p:nvSpPr>
              <p:cNvPr id="442" name="Freeform: Shape 178">
                <a:extLst>
                  <a:ext uri="{FF2B5EF4-FFF2-40B4-BE49-F238E27FC236}">
                    <a16:creationId xmlns:a16="http://schemas.microsoft.com/office/drawing/2014/main" id="{3738C9CE-2584-70E1-9530-E7B77FFFF656}"/>
                  </a:ext>
                </a:extLst>
              </p:cNvPr>
              <p:cNvSpPr/>
              <p:nvPr/>
            </p:nvSpPr>
            <p:spPr>
              <a:xfrm rot="16574180" flipH="1">
                <a:off x="11336759" y="8086642"/>
                <a:ext cx="280860" cy="584218"/>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443" name="Group 442">
                <a:extLst>
                  <a:ext uri="{FF2B5EF4-FFF2-40B4-BE49-F238E27FC236}">
                    <a16:creationId xmlns:a16="http://schemas.microsoft.com/office/drawing/2014/main" id="{3127DE84-2A2F-1CF2-3CFF-8BD368643A63}"/>
                  </a:ext>
                </a:extLst>
              </p:cNvPr>
              <p:cNvGrpSpPr/>
              <p:nvPr/>
            </p:nvGrpSpPr>
            <p:grpSpPr>
              <a:xfrm rot="21047812">
                <a:off x="10998469" y="9026707"/>
                <a:ext cx="309429" cy="373428"/>
                <a:chOff x="8122745" y="9355125"/>
                <a:chExt cx="309429" cy="373428"/>
              </a:xfrm>
            </p:grpSpPr>
            <p:sp>
              <p:nvSpPr>
                <p:cNvPr id="481" name="Rectangle 19">
                  <a:extLst>
                    <a:ext uri="{FF2B5EF4-FFF2-40B4-BE49-F238E27FC236}">
                      <a16:creationId xmlns:a16="http://schemas.microsoft.com/office/drawing/2014/main" id="{B121F78B-4E88-E88B-7D22-168678859128}"/>
                    </a:ext>
                  </a:extLst>
                </p:cNvPr>
                <p:cNvSpPr/>
                <p:nvPr/>
              </p:nvSpPr>
              <p:spPr>
                <a:xfrm flipH="1">
                  <a:off x="8122745" y="9355125"/>
                  <a:ext cx="212577" cy="27616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82" name="Rectangle 19">
                  <a:extLst>
                    <a:ext uri="{FF2B5EF4-FFF2-40B4-BE49-F238E27FC236}">
                      <a16:creationId xmlns:a16="http://schemas.microsoft.com/office/drawing/2014/main" id="{D1DA0146-7AEB-700E-E253-D1ECDA0B3FF6}"/>
                    </a:ext>
                  </a:extLst>
                </p:cNvPr>
                <p:cNvSpPr/>
                <p:nvPr/>
              </p:nvSpPr>
              <p:spPr>
                <a:xfrm>
                  <a:off x="8124768" y="9617120"/>
                  <a:ext cx="307406" cy="111433"/>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grpSp>
            <p:nvGrpSpPr>
              <p:cNvPr id="444" name="Group 443">
                <a:extLst>
                  <a:ext uri="{FF2B5EF4-FFF2-40B4-BE49-F238E27FC236}">
                    <a16:creationId xmlns:a16="http://schemas.microsoft.com/office/drawing/2014/main" id="{65260267-B866-DF01-EB25-94A3AB2A48EA}"/>
                  </a:ext>
                </a:extLst>
              </p:cNvPr>
              <p:cNvGrpSpPr/>
              <p:nvPr/>
            </p:nvGrpSpPr>
            <p:grpSpPr>
              <a:xfrm rot="2416986">
                <a:off x="10578548" y="8896982"/>
                <a:ext cx="309429" cy="470163"/>
                <a:chOff x="8122745" y="9355125"/>
                <a:chExt cx="309429" cy="373428"/>
              </a:xfrm>
            </p:grpSpPr>
            <p:sp>
              <p:nvSpPr>
                <p:cNvPr id="479" name="Rectangle 19">
                  <a:extLst>
                    <a:ext uri="{FF2B5EF4-FFF2-40B4-BE49-F238E27FC236}">
                      <a16:creationId xmlns:a16="http://schemas.microsoft.com/office/drawing/2014/main" id="{AAD89093-D337-82C6-FEA3-66C24CEB4C9E}"/>
                    </a:ext>
                  </a:extLst>
                </p:cNvPr>
                <p:cNvSpPr/>
                <p:nvPr/>
              </p:nvSpPr>
              <p:spPr>
                <a:xfrm flipH="1">
                  <a:off x="8122745" y="9355125"/>
                  <a:ext cx="212577" cy="27616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80" name="Rectangle 19">
                  <a:extLst>
                    <a:ext uri="{FF2B5EF4-FFF2-40B4-BE49-F238E27FC236}">
                      <a16:creationId xmlns:a16="http://schemas.microsoft.com/office/drawing/2014/main" id="{98C2BD5A-D2B2-4F8B-0A14-B9B2DC19392C}"/>
                    </a:ext>
                  </a:extLst>
                </p:cNvPr>
                <p:cNvSpPr/>
                <p:nvPr/>
              </p:nvSpPr>
              <p:spPr>
                <a:xfrm>
                  <a:off x="8124768" y="9617120"/>
                  <a:ext cx="307406" cy="111433"/>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sp>
            <p:nvSpPr>
              <p:cNvPr id="445" name="Rectangle 44">
                <a:extLst>
                  <a:ext uri="{FF2B5EF4-FFF2-40B4-BE49-F238E27FC236}">
                    <a16:creationId xmlns:a16="http://schemas.microsoft.com/office/drawing/2014/main" id="{73C54425-D417-18EE-EEEB-528D0C97F443}"/>
                  </a:ext>
                </a:extLst>
              </p:cNvPr>
              <p:cNvSpPr/>
              <p:nvPr/>
            </p:nvSpPr>
            <p:spPr>
              <a:xfrm rot="282508">
                <a:off x="10622421" y="8732325"/>
                <a:ext cx="625548" cy="373731"/>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20181 h 215864"/>
                  <a:gd name="connsiteX1" fmla="*/ 515834 w 600076"/>
                  <a:gd name="connsiteY1" fmla="*/ 0 h 215864"/>
                  <a:gd name="connsiteX2" fmla="*/ 600076 w 600076"/>
                  <a:gd name="connsiteY2" fmla="*/ 180601 h 215864"/>
                  <a:gd name="connsiteX3" fmla="*/ 0 w 600076"/>
                  <a:gd name="connsiteY3" fmla="*/ 190126 h 215864"/>
                  <a:gd name="connsiteX4" fmla="*/ 57150 w 600076"/>
                  <a:gd name="connsiteY4" fmla="*/ 20181 h 215864"/>
                  <a:gd name="connsiteX0" fmla="*/ 57150 w 600076"/>
                  <a:gd name="connsiteY0" fmla="*/ 20181 h 215864"/>
                  <a:gd name="connsiteX1" fmla="*/ 515834 w 600076"/>
                  <a:gd name="connsiteY1" fmla="*/ 0 h 215864"/>
                  <a:gd name="connsiteX2" fmla="*/ 600076 w 600076"/>
                  <a:gd name="connsiteY2" fmla="*/ 180601 h 215864"/>
                  <a:gd name="connsiteX3" fmla="*/ 0 w 600076"/>
                  <a:gd name="connsiteY3" fmla="*/ 190126 h 215864"/>
                  <a:gd name="connsiteX4" fmla="*/ 57150 w 600076"/>
                  <a:gd name="connsiteY4" fmla="*/ 20181 h 215864"/>
                  <a:gd name="connsiteX0" fmla="*/ 68292 w 600076"/>
                  <a:gd name="connsiteY0" fmla="*/ 11269 h 215864"/>
                  <a:gd name="connsiteX1" fmla="*/ 515834 w 600076"/>
                  <a:gd name="connsiteY1" fmla="*/ 0 h 215864"/>
                  <a:gd name="connsiteX2" fmla="*/ 600076 w 600076"/>
                  <a:gd name="connsiteY2" fmla="*/ 180601 h 215864"/>
                  <a:gd name="connsiteX3" fmla="*/ 0 w 600076"/>
                  <a:gd name="connsiteY3" fmla="*/ 190126 h 215864"/>
                  <a:gd name="connsiteX4" fmla="*/ 68292 w 600076"/>
                  <a:gd name="connsiteY4" fmla="*/ 11269 h 215864"/>
                  <a:gd name="connsiteX0" fmla="*/ 68292 w 600076"/>
                  <a:gd name="connsiteY0" fmla="*/ 11269 h 215864"/>
                  <a:gd name="connsiteX1" fmla="*/ 515834 w 600076"/>
                  <a:gd name="connsiteY1" fmla="*/ 0 h 215864"/>
                  <a:gd name="connsiteX2" fmla="*/ 600076 w 600076"/>
                  <a:gd name="connsiteY2" fmla="*/ 180601 h 215864"/>
                  <a:gd name="connsiteX3" fmla="*/ 0 w 600076"/>
                  <a:gd name="connsiteY3" fmla="*/ 190126 h 215864"/>
                  <a:gd name="connsiteX4" fmla="*/ 68292 w 600076"/>
                  <a:gd name="connsiteY4" fmla="*/ 11269 h 215864"/>
                  <a:gd name="connsiteX0" fmla="*/ 68292 w 600076"/>
                  <a:gd name="connsiteY0" fmla="*/ 11269 h 215864"/>
                  <a:gd name="connsiteX1" fmla="*/ 515834 w 600076"/>
                  <a:gd name="connsiteY1" fmla="*/ 0 h 215864"/>
                  <a:gd name="connsiteX2" fmla="*/ 600076 w 600076"/>
                  <a:gd name="connsiteY2" fmla="*/ 180601 h 215864"/>
                  <a:gd name="connsiteX3" fmla="*/ 0 w 600076"/>
                  <a:gd name="connsiteY3" fmla="*/ 190126 h 215864"/>
                  <a:gd name="connsiteX4" fmla="*/ 68292 w 600076"/>
                  <a:gd name="connsiteY4" fmla="*/ 11269 h 21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15864">
                    <a:moveTo>
                      <a:pt x="68292" y="11269"/>
                    </a:moveTo>
                    <a:cubicBezTo>
                      <a:pt x="312873" y="42464"/>
                      <a:pt x="338033" y="60325"/>
                      <a:pt x="515834" y="0"/>
                    </a:cubicBezTo>
                    <a:cubicBezTo>
                      <a:pt x="588435" y="57713"/>
                      <a:pt x="582613" y="123953"/>
                      <a:pt x="600076" y="180601"/>
                    </a:cubicBezTo>
                    <a:cubicBezTo>
                      <a:pt x="439738" y="236164"/>
                      <a:pt x="198438" y="215525"/>
                      <a:pt x="0" y="190126"/>
                    </a:cubicBezTo>
                    <a:cubicBezTo>
                      <a:pt x="22764" y="130507"/>
                      <a:pt x="3032" y="73262"/>
                      <a:pt x="68292" y="11269"/>
                    </a:cubicBez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46" name="Rectangle: Rounded Corners 20">
                <a:extLst>
                  <a:ext uri="{FF2B5EF4-FFF2-40B4-BE49-F238E27FC236}">
                    <a16:creationId xmlns:a16="http://schemas.microsoft.com/office/drawing/2014/main" id="{6345FD78-7B9D-C009-0A95-0D72713CFD5A}"/>
                  </a:ext>
                </a:extLst>
              </p:cNvPr>
              <p:cNvSpPr/>
              <p:nvPr/>
            </p:nvSpPr>
            <p:spPr>
              <a:xfrm>
                <a:off x="10514643" y="8142861"/>
                <a:ext cx="656307" cy="544602"/>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47" name="Freeform: Shape 188">
                <a:extLst>
                  <a:ext uri="{FF2B5EF4-FFF2-40B4-BE49-F238E27FC236}">
                    <a16:creationId xmlns:a16="http://schemas.microsoft.com/office/drawing/2014/main" id="{A53C698B-63F6-A894-F24C-1D2A232B36B1}"/>
                  </a:ext>
                </a:extLst>
              </p:cNvPr>
              <p:cNvSpPr/>
              <p:nvPr/>
            </p:nvSpPr>
            <p:spPr>
              <a:xfrm>
                <a:off x="10915359" y="8102255"/>
                <a:ext cx="188904" cy="319052"/>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48" name="Flowchart: Manual Operation 12">
                <a:extLst>
                  <a:ext uri="{FF2B5EF4-FFF2-40B4-BE49-F238E27FC236}">
                    <a16:creationId xmlns:a16="http://schemas.microsoft.com/office/drawing/2014/main" id="{2FF699E2-5D5D-B9EC-574E-72D6AC07F3FC}"/>
                  </a:ext>
                </a:extLst>
              </p:cNvPr>
              <p:cNvSpPr/>
              <p:nvPr/>
            </p:nvSpPr>
            <p:spPr>
              <a:xfrm flipH="1" flipV="1">
                <a:off x="10719263" y="8196142"/>
                <a:ext cx="474261" cy="66891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41 h 10041"/>
                  <a:gd name="connsiteX1" fmla="*/ 10000 w 10000"/>
                  <a:gd name="connsiteY1" fmla="*/ 41 h 10041"/>
                  <a:gd name="connsiteX2" fmla="*/ 8000 w 10000"/>
                  <a:gd name="connsiteY2" fmla="*/ 10041 h 10041"/>
                  <a:gd name="connsiteX3" fmla="*/ 2000 w 10000"/>
                  <a:gd name="connsiteY3" fmla="*/ 10041 h 10041"/>
                  <a:gd name="connsiteX4" fmla="*/ 0 w 10000"/>
                  <a:gd name="connsiteY4" fmla="*/ 41 h 10041"/>
                  <a:gd name="connsiteX0" fmla="*/ 0 w 9043"/>
                  <a:gd name="connsiteY0" fmla="*/ 0 h 10000"/>
                  <a:gd name="connsiteX1" fmla="*/ 9043 w 9043"/>
                  <a:gd name="connsiteY1" fmla="*/ 377 h 10000"/>
                  <a:gd name="connsiteX2" fmla="*/ 8000 w 9043"/>
                  <a:gd name="connsiteY2" fmla="*/ 10000 h 10000"/>
                  <a:gd name="connsiteX3" fmla="*/ 2000 w 9043"/>
                  <a:gd name="connsiteY3" fmla="*/ 10000 h 10000"/>
                  <a:gd name="connsiteX4" fmla="*/ 0 w 9043"/>
                  <a:gd name="connsiteY4" fmla="*/ 0 h 10000"/>
                  <a:gd name="connsiteX0" fmla="*/ 0 w 10505"/>
                  <a:gd name="connsiteY0" fmla="*/ 0 h 10000"/>
                  <a:gd name="connsiteX1" fmla="*/ 10000 w 10505"/>
                  <a:gd name="connsiteY1" fmla="*/ 377 h 10000"/>
                  <a:gd name="connsiteX2" fmla="*/ 8847 w 10505"/>
                  <a:gd name="connsiteY2" fmla="*/ 10000 h 10000"/>
                  <a:gd name="connsiteX3" fmla="*/ 2212 w 10505"/>
                  <a:gd name="connsiteY3" fmla="*/ 10000 h 10000"/>
                  <a:gd name="connsiteX4" fmla="*/ 0 w 10505"/>
                  <a:gd name="connsiteY4" fmla="*/ 0 h 10000"/>
                  <a:gd name="connsiteX0" fmla="*/ 0 w 10505"/>
                  <a:gd name="connsiteY0" fmla="*/ 168 h 10168"/>
                  <a:gd name="connsiteX1" fmla="*/ 10000 w 10505"/>
                  <a:gd name="connsiteY1" fmla="*/ 545 h 10168"/>
                  <a:gd name="connsiteX2" fmla="*/ 8847 w 10505"/>
                  <a:gd name="connsiteY2" fmla="*/ 10168 h 10168"/>
                  <a:gd name="connsiteX3" fmla="*/ 2212 w 10505"/>
                  <a:gd name="connsiteY3" fmla="*/ 10168 h 10168"/>
                  <a:gd name="connsiteX4" fmla="*/ 0 w 10505"/>
                  <a:gd name="connsiteY4" fmla="*/ 168 h 10168"/>
                  <a:gd name="connsiteX0" fmla="*/ 0 w 10606"/>
                  <a:gd name="connsiteY0" fmla="*/ 418 h 10418"/>
                  <a:gd name="connsiteX1" fmla="*/ 10118 w 10606"/>
                  <a:gd name="connsiteY1" fmla="*/ 418 h 10418"/>
                  <a:gd name="connsiteX2" fmla="*/ 8847 w 10606"/>
                  <a:gd name="connsiteY2" fmla="*/ 10418 h 10418"/>
                  <a:gd name="connsiteX3" fmla="*/ 2212 w 10606"/>
                  <a:gd name="connsiteY3" fmla="*/ 10418 h 10418"/>
                  <a:gd name="connsiteX4" fmla="*/ 0 w 10606"/>
                  <a:gd name="connsiteY4" fmla="*/ 418 h 10418"/>
                  <a:gd name="connsiteX0" fmla="*/ 0 w 8960"/>
                  <a:gd name="connsiteY0" fmla="*/ 224 h 10507"/>
                  <a:gd name="connsiteX1" fmla="*/ 8472 w 8960"/>
                  <a:gd name="connsiteY1" fmla="*/ 507 h 10507"/>
                  <a:gd name="connsiteX2" fmla="*/ 7201 w 8960"/>
                  <a:gd name="connsiteY2" fmla="*/ 10507 h 10507"/>
                  <a:gd name="connsiteX3" fmla="*/ 566 w 8960"/>
                  <a:gd name="connsiteY3" fmla="*/ 10507 h 10507"/>
                  <a:gd name="connsiteX4" fmla="*/ 0 w 8960"/>
                  <a:gd name="connsiteY4" fmla="*/ 224 h 10507"/>
                  <a:gd name="connsiteX0" fmla="*/ 737 w 10737"/>
                  <a:gd name="connsiteY0" fmla="*/ 213 h 10000"/>
                  <a:gd name="connsiteX1" fmla="*/ 10192 w 10737"/>
                  <a:gd name="connsiteY1" fmla="*/ 483 h 10000"/>
                  <a:gd name="connsiteX2" fmla="*/ 8774 w 10737"/>
                  <a:gd name="connsiteY2" fmla="*/ 10000 h 10000"/>
                  <a:gd name="connsiteX3" fmla="*/ 1369 w 10737"/>
                  <a:gd name="connsiteY3" fmla="*/ 10000 h 10000"/>
                  <a:gd name="connsiteX4" fmla="*/ 737 w 10737"/>
                  <a:gd name="connsiteY4" fmla="*/ 213 h 10000"/>
                  <a:gd name="connsiteX0" fmla="*/ 737 w 10737"/>
                  <a:gd name="connsiteY0" fmla="*/ 744 h 10531"/>
                  <a:gd name="connsiteX1" fmla="*/ 10192 w 10737"/>
                  <a:gd name="connsiteY1" fmla="*/ 1014 h 10531"/>
                  <a:gd name="connsiteX2" fmla="*/ 8774 w 10737"/>
                  <a:gd name="connsiteY2" fmla="*/ 10531 h 10531"/>
                  <a:gd name="connsiteX3" fmla="*/ 1369 w 10737"/>
                  <a:gd name="connsiteY3" fmla="*/ 10531 h 10531"/>
                  <a:gd name="connsiteX4" fmla="*/ 737 w 10737"/>
                  <a:gd name="connsiteY4" fmla="*/ 744 h 10531"/>
                  <a:gd name="connsiteX0" fmla="*/ 645 w 11170"/>
                  <a:gd name="connsiteY0" fmla="*/ 589 h 10914"/>
                  <a:gd name="connsiteX1" fmla="*/ 10625 w 11170"/>
                  <a:gd name="connsiteY1" fmla="*/ 1397 h 10914"/>
                  <a:gd name="connsiteX2" fmla="*/ 9207 w 11170"/>
                  <a:gd name="connsiteY2" fmla="*/ 10914 h 10914"/>
                  <a:gd name="connsiteX3" fmla="*/ 1802 w 11170"/>
                  <a:gd name="connsiteY3" fmla="*/ 10914 h 10914"/>
                  <a:gd name="connsiteX4" fmla="*/ 645 w 11170"/>
                  <a:gd name="connsiteY4" fmla="*/ 589 h 10914"/>
                  <a:gd name="connsiteX0" fmla="*/ 645 w 11170"/>
                  <a:gd name="connsiteY0" fmla="*/ 352 h 10677"/>
                  <a:gd name="connsiteX1" fmla="*/ 10625 w 11170"/>
                  <a:gd name="connsiteY1" fmla="*/ 1160 h 10677"/>
                  <a:gd name="connsiteX2" fmla="*/ 9207 w 11170"/>
                  <a:gd name="connsiteY2" fmla="*/ 10677 h 10677"/>
                  <a:gd name="connsiteX3" fmla="*/ 1802 w 11170"/>
                  <a:gd name="connsiteY3" fmla="*/ 10677 h 10677"/>
                  <a:gd name="connsiteX4" fmla="*/ 645 w 11170"/>
                  <a:gd name="connsiteY4" fmla="*/ 352 h 10677"/>
                  <a:gd name="connsiteX0" fmla="*/ 822 w 11347"/>
                  <a:gd name="connsiteY0" fmla="*/ 352 h 10677"/>
                  <a:gd name="connsiteX1" fmla="*/ 10802 w 11347"/>
                  <a:gd name="connsiteY1" fmla="*/ 1160 h 10677"/>
                  <a:gd name="connsiteX2" fmla="*/ 9384 w 11347"/>
                  <a:gd name="connsiteY2" fmla="*/ 10677 h 10677"/>
                  <a:gd name="connsiteX3" fmla="*/ 1979 w 11347"/>
                  <a:gd name="connsiteY3" fmla="*/ 10677 h 10677"/>
                  <a:gd name="connsiteX4" fmla="*/ 822 w 11347"/>
                  <a:gd name="connsiteY4" fmla="*/ 352 h 10677"/>
                  <a:gd name="connsiteX0" fmla="*/ 854 w 11379"/>
                  <a:gd name="connsiteY0" fmla="*/ 352 h 10677"/>
                  <a:gd name="connsiteX1" fmla="*/ 10834 w 11379"/>
                  <a:gd name="connsiteY1" fmla="*/ 1160 h 10677"/>
                  <a:gd name="connsiteX2" fmla="*/ 9416 w 11379"/>
                  <a:gd name="connsiteY2" fmla="*/ 10677 h 10677"/>
                  <a:gd name="connsiteX3" fmla="*/ 1880 w 11379"/>
                  <a:gd name="connsiteY3" fmla="*/ 9511 h 10677"/>
                  <a:gd name="connsiteX4" fmla="*/ 854 w 11379"/>
                  <a:gd name="connsiteY4" fmla="*/ 352 h 10677"/>
                  <a:gd name="connsiteX0" fmla="*/ 854 w 11379"/>
                  <a:gd name="connsiteY0" fmla="*/ 352 h 10677"/>
                  <a:gd name="connsiteX1" fmla="*/ 10834 w 11379"/>
                  <a:gd name="connsiteY1" fmla="*/ 1160 h 10677"/>
                  <a:gd name="connsiteX2" fmla="*/ 9416 w 11379"/>
                  <a:gd name="connsiteY2" fmla="*/ 10677 h 10677"/>
                  <a:gd name="connsiteX3" fmla="*/ 4247 w 11379"/>
                  <a:gd name="connsiteY3" fmla="*/ 8769 h 10677"/>
                  <a:gd name="connsiteX4" fmla="*/ 1880 w 11379"/>
                  <a:gd name="connsiteY4" fmla="*/ 9511 h 10677"/>
                  <a:gd name="connsiteX5" fmla="*/ 854 w 11379"/>
                  <a:gd name="connsiteY5" fmla="*/ 352 h 10677"/>
                  <a:gd name="connsiteX0" fmla="*/ 854 w 11379"/>
                  <a:gd name="connsiteY0" fmla="*/ 352 h 10677"/>
                  <a:gd name="connsiteX1" fmla="*/ 10834 w 11379"/>
                  <a:gd name="connsiteY1" fmla="*/ 1160 h 10677"/>
                  <a:gd name="connsiteX2" fmla="*/ 9416 w 11379"/>
                  <a:gd name="connsiteY2" fmla="*/ 10677 h 10677"/>
                  <a:gd name="connsiteX3" fmla="*/ 4247 w 11379"/>
                  <a:gd name="connsiteY3" fmla="*/ 8769 h 10677"/>
                  <a:gd name="connsiteX4" fmla="*/ 1880 w 11379"/>
                  <a:gd name="connsiteY4" fmla="*/ 9511 h 10677"/>
                  <a:gd name="connsiteX5" fmla="*/ 854 w 11379"/>
                  <a:gd name="connsiteY5" fmla="*/ 352 h 10677"/>
                  <a:gd name="connsiteX0" fmla="*/ 854 w 11379"/>
                  <a:gd name="connsiteY0" fmla="*/ 352 h 10677"/>
                  <a:gd name="connsiteX1" fmla="*/ 10834 w 11379"/>
                  <a:gd name="connsiteY1" fmla="*/ 1160 h 10677"/>
                  <a:gd name="connsiteX2" fmla="*/ 9416 w 11379"/>
                  <a:gd name="connsiteY2" fmla="*/ 10677 h 10677"/>
                  <a:gd name="connsiteX3" fmla="*/ 3197 w 11379"/>
                  <a:gd name="connsiteY3" fmla="*/ 9038 h 10677"/>
                  <a:gd name="connsiteX4" fmla="*/ 1880 w 11379"/>
                  <a:gd name="connsiteY4" fmla="*/ 9511 h 10677"/>
                  <a:gd name="connsiteX5" fmla="*/ 854 w 11379"/>
                  <a:gd name="connsiteY5" fmla="*/ 352 h 10677"/>
                  <a:gd name="connsiteX0" fmla="*/ 1048 w 11573"/>
                  <a:gd name="connsiteY0" fmla="*/ 352 h 10677"/>
                  <a:gd name="connsiteX1" fmla="*/ 11028 w 11573"/>
                  <a:gd name="connsiteY1" fmla="*/ 1160 h 10677"/>
                  <a:gd name="connsiteX2" fmla="*/ 9610 w 11573"/>
                  <a:gd name="connsiteY2" fmla="*/ 10677 h 10677"/>
                  <a:gd name="connsiteX3" fmla="*/ 3391 w 11573"/>
                  <a:gd name="connsiteY3" fmla="*/ 9038 h 10677"/>
                  <a:gd name="connsiteX4" fmla="*/ 1418 w 11573"/>
                  <a:gd name="connsiteY4" fmla="*/ 8435 h 10677"/>
                  <a:gd name="connsiteX5" fmla="*/ 1048 w 11573"/>
                  <a:gd name="connsiteY5" fmla="*/ 352 h 10677"/>
                  <a:gd name="connsiteX0" fmla="*/ 821 w 11346"/>
                  <a:gd name="connsiteY0" fmla="*/ 352 h 10677"/>
                  <a:gd name="connsiteX1" fmla="*/ 10801 w 11346"/>
                  <a:gd name="connsiteY1" fmla="*/ 1160 h 10677"/>
                  <a:gd name="connsiteX2" fmla="*/ 9383 w 11346"/>
                  <a:gd name="connsiteY2" fmla="*/ 10677 h 10677"/>
                  <a:gd name="connsiteX3" fmla="*/ 3164 w 11346"/>
                  <a:gd name="connsiteY3" fmla="*/ 9038 h 10677"/>
                  <a:gd name="connsiteX4" fmla="*/ 1191 w 11346"/>
                  <a:gd name="connsiteY4" fmla="*/ 8435 h 10677"/>
                  <a:gd name="connsiteX5" fmla="*/ 821 w 11346"/>
                  <a:gd name="connsiteY5" fmla="*/ 352 h 10677"/>
                  <a:gd name="connsiteX0" fmla="*/ 928 w 11453"/>
                  <a:gd name="connsiteY0" fmla="*/ 352 h 10677"/>
                  <a:gd name="connsiteX1" fmla="*/ 10908 w 11453"/>
                  <a:gd name="connsiteY1" fmla="*/ 1160 h 10677"/>
                  <a:gd name="connsiteX2" fmla="*/ 9490 w 11453"/>
                  <a:gd name="connsiteY2" fmla="*/ 10677 h 10677"/>
                  <a:gd name="connsiteX3" fmla="*/ 3271 w 11453"/>
                  <a:gd name="connsiteY3" fmla="*/ 9038 h 10677"/>
                  <a:gd name="connsiteX4" fmla="*/ 904 w 11453"/>
                  <a:gd name="connsiteY4" fmla="*/ 10318 h 10677"/>
                  <a:gd name="connsiteX5" fmla="*/ 928 w 11453"/>
                  <a:gd name="connsiteY5" fmla="*/ 352 h 10677"/>
                  <a:gd name="connsiteX0" fmla="*/ 928 w 11453"/>
                  <a:gd name="connsiteY0" fmla="*/ 352 h 10677"/>
                  <a:gd name="connsiteX1" fmla="*/ 10908 w 11453"/>
                  <a:gd name="connsiteY1" fmla="*/ 1160 h 10677"/>
                  <a:gd name="connsiteX2" fmla="*/ 9490 w 11453"/>
                  <a:gd name="connsiteY2" fmla="*/ 10677 h 10677"/>
                  <a:gd name="connsiteX3" fmla="*/ 3271 w 11453"/>
                  <a:gd name="connsiteY3" fmla="*/ 9038 h 10677"/>
                  <a:gd name="connsiteX4" fmla="*/ 904 w 11453"/>
                  <a:gd name="connsiteY4" fmla="*/ 10318 h 10677"/>
                  <a:gd name="connsiteX5" fmla="*/ 928 w 11453"/>
                  <a:gd name="connsiteY5" fmla="*/ 352 h 10677"/>
                  <a:gd name="connsiteX0" fmla="*/ 928 w 11453"/>
                  <a:gd name="connsiteY0" fmla="*/ 110 h 10435"/>
                  <a:gd name="connsiteX1" fmla="*/ 10908 w 11453"/>
                  <a:gd name="connsiteY1" fmla="*/ 918 h 10435"/>
                  <a:gd name="connsiteX2" fmla="*/ 9490 w 11453"/>
                  <a:gd name="connsiteY2" fmla="*/ 10435 h 10435"/>
                  <a:gd name="connsiteX3" fmla="*/ 3271 w 11453"/>
                  <a:gd name="connsiteY3" fmla="*/ 8796 h 10435"/>
                  <a:gd name="connsiteX4" fmla="*/ 904 w 11453"/>
                  <a:gd name="connsiteY4" fmla="*/ 10076 h 10435"/>
                  <a:gd name="connsiteX5" fmla="*/ 928 w 11453"/>
                  <a:gd name="connsiteY5" fmla="*/ 110 h 10435"/>
                  <a:gd name="connsiteX0" fmla="*/ 928 w 11453"/>
                  <a:gd name="connsiteY0" fmla="*/ 98 h 10423"/>
                  <a:gd name="connsiteX1" fmla="*/ 10908 w 11453"/>
                  <a:gd name="connsiteY1" fmla="*/ 906 h 10423"/>
                  <a:gd name="connsiteX2" fmla="*/ 9490 w 11453"/>
                  <a:gd name="connsiteY2" fmla="*/ 10423 h 10423"/>
                  <a:gd name="connsiteX3" fmla="*/ 3271 w 11453"/>
                  <a:gd name="connsiteY3" fmla="*/ 8784 h 10423"/>
                  <a:gd name="connsiteX4" fmla="*/ 904 w 11453"/>
                  <a:gd name="connsiteY4" fmla="*/ 10064 h 10423"/>
                  <a:gd name="connsiteX5" fmla="*/ 928 w 11453"/>
                  <a:gd name="connsiteY5" fmla="*/ 98 h 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3" h="10423">
                    <a:moveTo>
                      <a:pt x="928" y="98"/>
                    </a:moveTo>
                    <a:cubicBezTo>
                      <a:pt x="5108" y="-159"/>
                      <a:pt x="6037" y="88"/>
                      <a:pt x="10908" y="906"/>
                    </a:cubicBezTo>
                    <a:cubicBezTo>
                      <a:pt x="12579" y="1896"/>
                      <a:pt x="9918" y="7370"/>
                      <a:pt x="9490" y="10423"/>
                    </a:cubicBezTo>
                    <a:cubicBezTo>
                      <a:pt x="8161" y="10236"/>
                      <a:pt x="4731" y="10675"/>
                      <a:pt x="3271" y="8784"/>
                    </a:cubicBezTo>
                    <a:cubicBezTo>
                      <a:pt x="2482" y="9211"/>
                      <a:pt x="3530" y="9906"/>
                      <a:pt x="904" y="10064"/>
                    </a:cubicBezTo>
                    <a:cubicBezTo>
                      <a:pt x="562" y="5815"/>
                      <a:pt x="-961" y="3630"/>
                      <a:pt x="928" y="98"/>
                    </a:cubicBezTo>
                    <a:close/>
                  </a:path>
                </a:pathLst>
              </a:custGeom>
              <a:solidFill>
                <a:srgbClr val="FF99CC"/>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49" name="Group 448">
                <a:extLst>
                  <a:ext uri="{FF2B5EF4-FFF2-40B4-BE49-F238E27FC236}">
                    <a16:creationId xmlns:a16="http://schemas.microsoft.com/office/drawing/2014/main" id="{401F4C49-D125-5E59-240B-45FFF1DE580E}"/>
                  </a:ext>
                </a:extLst>
              </p:cNvPr>
              <p:cNvGrpSpPr/>
              <p:nvPr/>
            </p:nvGrpSpPr>
            <p:grpSpPr>
              <a:xfrm>
                <a:off x="10225072" y="6802705"/>
                <a:ext cx="1472296" cy="1378955"/>
                <a:chOff x="9754817" y="7004348"/>
                <a:chExt cx="1472296" cy="1378955"/>
              </a:xfrm>
            </p:grpSpPr>
            <p:sp>
              <p:nvSpPr>
                <p:cNvPr id="455" name="Oval 36">
                  <a:extLst>
                    <a:ext uri="{FF2B5EF4-FFF2-40B4-BE49-F238E27FC236}">
                      <a16:creationId xmlns:a16="http://schemas.microsoft.com/office/drawing/2014/main" id="{AA1EDEEE-CA5A-3525-4806-D147AB36AB9A}"/>
                    </a:ext>
                  </a:extLst>
                </p:cNvPr>
                <p:cNvSpPr/>
                <p:nvPr/>
              </p:nvSpPr>
              <p:spPr>
                <a:xfrm>
                  <a:off x="9754817" y="7841210"/>
                  <a:ext cx="226336" cy="297491"/>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6" name="Oval 33">
                  <a:extLst>
                    <a:ext uri="{FF2B5EF4-FFF2-40B4-BE49-F238E27FC236}">
                      <a16:creationId xmlns:a16="http://schemas.microsoft.com/office/drawing/2014/main" id="{7A50C506-E0B0-D929-FAE9-6B1F879C1DA9}"/>
                    </a:ext>
                  </a:extLst>
                </p:cNvPr>
                <p:cNvSpPr/>
                <p:nvPr/>
              </p:nvSpPr>
              <p:spPr>
                <a:xfrm>
                  <a:off x="9862381" y="7252824"/>
                  <a:ext cx="1314953" cy="113047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7" name="Teardrop 456">
                  <a:extLst>
                    <a:ext uri="{FF2B5EF4-FFF2-40B4-BE49-F238E27FC236}">
                      <a16:creationId xmlns:a16="http://schemas.microsoft.com/office/drawing/2014/main" id="{AA21AE32-8C86-977F-063D-EB8C1168029F}"/>
                    </a:ext>
                  </a:extLst>
                </p:cNvPr>
                <p:cNvSpPr/>
                <p:nvPr/>
              </p:nvSpPr>
              <p:spPr>
                <a:xfrm rot="16200000">
                  <a:off x="10538707" y="8072617"/>
                  <a:ext cx="77783" cy="60689"/>
                </a:xfrm>
                <a:prstGeom prst="teardrop">
                  <a:avLst/>
                </a:prstGeom>
                <a:solidFill>
                  <a:srgbClr val="F5AE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8" name="Moon 457">
                  <a:extLst>
                    <a:ext uri="{FF2B5EF4-FFF2-40B4-BE49-F238E27FC236}">
                      <a16:creationId xmlns:a16="http://schemas.microsoft.com/office/drawing/2014/main" id="{DD3DADDF-EDD7-D169-40EF-38DD1F6A0405}"/>
                    </a:ext>
                  </a:extLst>
                </p:cNvPr>
                <p:cNvSpPr/>
                <p:nvPr/>
              </p:nvSpPr>
              <p:spPr>
                <a:xfrm rot="16200000">
                  <a:off x="10493322" y="8182868"/>
                  <a:ext cx="113226" cy="155710"/>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459" name="Group 458">
                  <a:extLst>
                    <a:ext uri="{FF2B5EF4-FFF2-40B4-BE49-F238E27FC236}">
                      <a16:creationId xmlns:a16="http://schemas.microsoft.com/office/drawing/2014/main" id="{F4422892-F735-4B69-2DFA-BD12DA3DD0B4}"/>
                    </a:ext>
                  </a:extLst>
                </p:cNvPr>
                <p:cNvGrpSpPr/>
                <p:nvPr/>
              </p:nvGrpSpPr>
              <p:grpSpPr>
                <a:xfrm>
                  <a:off x="10301243" y="7784026"/>
                  <a:ext cx="552709" cy="277067"/>
                  <a:chOff x="3435703" y="2355081"/>
                  <a:chExt cx="416375" cy="208724"/>
                </a:xfrm>
              </p:grpSpPr>
              <p:grpSp>
                <p:nvGrpSpPr>
                  <p:cNvPr id="465" name="Group 464">
                    <a:extLst>
                      <a:ext uri="{FF2B5EF4-FFF2-40B4-BE49-F238E27FC236}">
                        <a16:creationId xmlns:a16="http://schemas.microsoft.com/office/drawing/2014/main" id="{6FEF9F5F-1FF7-3926-0C9F-F9BF66303509}"/>
                      </a:ext>
                    </a:extLst>
                  </p:cNvPr>
                  <p:cNvGrpSpPr/>
                  <p:nvPr/>
                </p:nvGrpSpPr>
                <p:grpSpPr>
                  <a:xfrm>
                    <a:off x="3435703" y="2355081"/>
                    <a:ext cx="131553" cy="206158"/>
                    <a:chOff x="3678904" y="3206834"/>
                    <a:chExt cx="131553" cy="206158"/>
                  </a:xfrm>
                </p:grpSpPr>
                <p:sp>
                  <p:nvSpPr>
                    <p:cNvPr id="473" name="Freeform: Shape 269">
                      <a:extLst>
                        <a:ext uri="{FF2B5EF4-FFF2-40B4-BE49-F238E27FC236}">
                          <a16:creationId xmlns:a16="http://schemas.microsoft.com/office/drawing/2014/main" id="{8C418F10-E2BD-55F5-1164-9D33F09E57FD}"/>
                        </a:ext>
                      </a:extLst>
                    </p:cNvPr>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6350" cap="flat" cmpd="sng" algn="ctr">
                      <a:solidFill>
                        <a:sysClr val="windowText" lastClr="000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74" name="Oval 473">
                      <a:extLst>
                        <a:ext uri="{FF2B5EF4-FFF2-40B4-BE49-F238E27FC236}">
                          <a16:creationId xmlns:a16="http://schemas.microsoft.com/office/drawing/2014/main" id="{4E5F8D07-CC93-E0AB-DCBC-CA051CBD3C59}"/>
                        </a:ext>
                      </a:extLst>
                    </p:cNvPr>
                    <p:cNvSpPr/>
                    <p:nvPr/>
                  </p:nvSpPr>
                  <p:spPr>
                    <a:xfrm rot="19031771">
                      <a:off x="3692703" y="3248015"/>
                      <a:ext cx="117754" cy="164977"/>
                    </a:xfrm>
                    <a:prstGeom prst="ellipse">
                      <a:avLst/>
                    </a:prstGeom>
                    <a:solidFill>
                      <a:sysClr val="window" lastClr="FFFFFF"/>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475" name="Group 474">
                      <a:extLst>
                        <a:ext uri="{FF2B5EF4-FFF2-40B4-BE49-F238E27FC236}">
                          <a16:creationId xmlns:a16="http://schemas.microsoft.com/office/drawing/2014/main" id="{03375BE1-E824-272F-38CC-9EB383AE411E}"/>
                        </a:ext>
                      </a:extLst>
                    </p:cNvPr>
                    <p:cNvGrpSpPr/>
                    <p:nvPr/>
                  </p:nvGrpSpPr>
                  <p:grpSpPr>
                    <a:xfrm>
                      <a:off x="3743032" y="3302798"/>
                      <a:ext cx="62115" cy="62769"/>
                      <a:chOff x="3444070" y="3278683"/>
                      <a:chExt cx="62115" cy="62769"/>
                    </a:xfrm>
                  </p:grpSpPr>
                  <p:sp>
                    <p:nvSpPr>
                      <p:cNvPr id="476" name="Oval 475">
                        <a:extLst>
                          <a:ext uri="{FF2B5EF4-FFF2-40B4-BE49-F238E27FC236}">
                            <a16:creationId xmlns:a16="http://schemas.microsoft.com/office/drawing/2014/main" id="{81BAA5D2-7A42-9B4E-2A54-463D2ED2D0EE}"/>
                          </a:ext>
                        </a:extLst>
                      </p:cNvPr>
                      <p:cNvSpPr/>
                      <p:nvPr/>
                    </p:nvSpPr>
                    <p:spPr>
                      <a:xfrm>
                        <a:off x="3444070" y="3278683"/>
                        <a:ext cx="62115"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77" name="Oval 476">
                        <a:extLst>
                          <a:ext uri="{FF2B5EF4-FFF2-40B4-BE49-F238E27FC236}">
                            <a16:creationId xmlns:a16="http://schemas.microsoft.com/office/drawing/2014/main" id="{53A09EC7-13D3-0C94-0432-F15A620EF160}"/>
                          </a:ext>
                        </a:extLst>
                      </p:cNvPr>
                      <p:cNvSpPr/>
                      <p:nvPr/>
                    </p:nvSpPr>
                    <p:spPr>
                      <a:xfrm>
                        <a:off x="3451176" y="32886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78" name="Oval 477">
                        <a:extLst>
                          <a:ext uri="{FF2B5EF4-FFF2-40B4-BE49-F238E27FC236}">
                            <a16:creationId xmlns:a16="http://schemas.microsoft.com/office/drawing/2014/main" id="{1008ED6B-7006-9CB6-9E96-F1FBABB8D72C}"/>
                          </a:ext>
                        </a:extLst>
                      </p:cNvPr>
                      <p:cNvSpPr/>
                      <p:nvPr/>
                    </p:nvSpPr>
                    <p:spPr>
                      <a:xfrm>
                        <a:off x="3478120" y="3313925"/>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grpSp>
              <p:grpSp>
                <p:nvGrpSpPr>
                  <p:cNvPr id="466" name="Group 465">
                    <a:extLst>
                      <a:ext uri="{FF2B5EF4-FFF2-40B4-BE49-F238E27FC236}">
                        <a16:creationId xmlns:a16="http://schemas.microsoft.com/office/drawing/2014/main" id="{4EDD189A-C68E-13B3-E581-552715CC9FD5}"/>
                      </a:ext>
                    </a:extLst>
                  </p:cNvPr>
                  <p:cNvGrpSpPr/>
                  <p:nvPr/>
                </p:nvGrpSpPr>
                <p:grpSpPr>
                  <a:xfrm flipH="1">
                    <a:off x="3720525" y="2357647"/>
                    <a:ext cx="131553" cy="206158"/>
                    <a:chOff x="3678904" y="3206834"/>
                    <a:chExt cx="131553" cy="206158"/>
                  </a:xfrm>
                </p:grpSpPr>
                <p:sp>
                  <p:nvSpPr>
                    <p:cNvPr id="467" name="Freeform: Shape 276">
                      <a:extLst>
                        <a:ext uri="{FF2B5EF4-FFF2-40B4-BE49-F238E27FC236}">
                          <a16:creationId xmlns:a16="http://schemas.microsoft.com/office/drawing/2014/main" id="{F840ADA8-F89E-BAFC-42DB-597F3EFC90B5}"/>
                        </a:ext>
                      </a:extLst>
                    </p:cNvPr>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6350" cap="flat" cmpd="sng" algn="ctr">
                      <a:solidFill>
                        <a:sysClr val="windowText" lastClr="000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68" name="Oval 467">
                      <a:extLst>
                        <a:ext uri="{FF2B5EF4-FFF2-40B4-BE49-F238E27FC236}">
                          <a16:creationId xmlns:a16="http://schemas.microsoft.com/office/drawing/2014/main" id="{B132F1D4-7A16-5125-3DB2-8B82AB4AB802}"/>
                        </a:ext>
                      </a:extLst>
                    </p:cNvPr>
                    <p:cNvSpPr/>
                    <p:nvPr/>
                  </p:nvSpPr>
                  <p:spPr>
                    <a:xfrm rot="19031771">
                      <a:off x="3692703" y="3248015"/>
                      <a:ext cx="117754" cy="164977"/>
                    </a:xfrm>
                    <a:prstGeom prst="ellipse">
                      <a:avLst/>
                    </a:prstGeom>
                    <a:solidFill>
                      <a:sysClr val="window" lastClr="FFFFFF"/>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469" name="Group 468">
                      <a:extLst>
                        <a:ext uri="{FF2B5EF4-FFF2-40B4-BE49-F238E27FC236}">
                          <a16:creationId xmlns:a16="http://schemas.microsoft.com/office/drawing/2014/main" id="{5B8B9CA2-2AB6-F2BC-2F58-EB17E3E20F7A}"/>
                        </a:ext>
                      </a:extLst>
                    </p:cNvPr>
                    <p:cNvGrpSpPr/>
                    <p:nvPr/>
                  </p:nvGrpSpPr>
                  <p:grpSpPr>
                    <a:xfrm>
                      <a:off x="3743032" y="3302798"/>
                      <a:ext cx="62115" cy="62769"/>
                      <a:chOff x="3444070" y="3278683"/>
                      <a:chExt cx="62115" cy="62769"/>
                    </a:xfrm>
                  </p:grpSpPr>
                  <p:sp>
                    <p:nvSpPr>
                      <p:cNvPr id="470" name="Oval 469">
                        <a:extLst>
                          <a:ext uri="{FF2B5EF4-FFF2-40B4-BE49-F238E27FC236}">
                            <a16:creationId xmlns:a16="http://schemas.microsoft.com/office/drawing/2014/main" id="{68B6941B-2FDA-85C7-F16A-9C6173C33CBE}"/>
                          </a:ext>
                        </a:extLst>
                      </p:cNvPr>
                      <p:cNvSpPr/>
                      <p:nvPr/>
                    </p:nvSpPr>
                    <p:spPr>
                      <a:xfrm>
                        <a:off x="3444070" y="3278683"/>
                        <a:ext cx="62115"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71" name="Oval 470">
                        <a:extLst>
                          <a:ext uri="{FF2B5EF4-FFF2-40B4-BE49-F238E27FC236}">
                            <a16:creationId xmlns:a16="http://schemas.microsoft.com/office/drawing/2014/main" id="{5F03E47B-9707-8310-7DB6-94047B36BD99}"/>
                          </a:ext>
                        </a:extLst>
                      </p:cNvPr>
                      <p:cNvSpPr/>
                      <p:nvPr/>
                    </p:nvSpPr>
                    <p:spPr>
                      <a:xfrm>
                        <a:off x="3451176" y="32886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72" name="Oval 471">
                        <a:extLst>
                          <a:ext uri="{FF2B5EF4-FFF2-40B4-BE49-F238E27FC236}">
                            <a16:creationId xmlns:a16="http://schemas.microsoft.com/office/drawing/2014/main" id="{0E3F6BBF-2E32-B1ED-52D0-752D41069E7D}"/>
                          </a:ext>
                        </a:extLst>
                      </p:cNvPr>
                      <p:cNvSpPr/>
                      <p:nvPr/>
                    </p:nvSpPr>
                    <p:spPr>
                      <a:xfrm>
                        <a:off x="3478120" y="3313925"/>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grpSp>
            </p:grpSp>
            <p:pic>
              <p:nvPicPr>
                <p:cNvPr id="460" name="Picture 459">
                  <a:extLst>
                    <a:ext uri="{FF2B5EF4-FFF2-40B4-BE49-F238E27FC236}">
                      <a16:creationId xmlns:a16="http://schemas.microsoft.com/office/drawing/2014/main" id="{EE83DB1F-0A11-D92F-1D97-7507FB2F3AF7}"/>
                    </a:ext>
                  </a:extLst>
                </p:cNvPr>
                <p:cNvPicPr>
                  <a:picLocks noChangeAspect="1"/>
                </p:cNvPicPr>
                <p:nvPr/>
              </p:nvPicPr>
              <p:blipFill>
                <a:blip r:embed="rId13"/>
                <a:stretch>
                  <a:fillRect/>
                </a:stretch>
              </p:blipFill>
              <p:spPr>
                <a:xfrm rot="20463960">
                  <a:off x="10239034" y="7731126"/>
                  <a:ext cx="103444" cy="63216"/>
                </a:xfrm>
                <a:prstGeom prst="rect">
                  <a:avLst/>
                </a:prstGeom>
              </p:spPr>
            </p:pic>
            <p:pic>
              <p:nvPicPr>
                <p:cNvPr id="461" name="Picture 460">
                  <a:extLst>
                    <a:ext uri="{FF2B5EF4-FFF2-40B4-BE49-F238E27FC236}">
                      <a16:creationId xmlns:a16="http://schemas.microsoft.com/office/drawing/2014/main" id="{5061E6ED-8F07-5C83-3453-DE6F77B751A8}"/>
                    </a:ext>
                  </a:extLst>
                </p:cNvPr>
                <p:cNvPicPr>
                  <a:picLocks noChangeAspect="1"/>
                </p:cNvPicPr>
                <p:nvPr/>
              </p:nvPicPr>
              <p:blipFill>
                <a:blip r:embed="rId13"/>
                <a:stretch>
                  <a:fillRect/>
                </a:stretch>
              </p:blipFill>
              <p:spPr>
                <a:xfrm rot="1136040" flipH="1">
                  <a:off x="10808640" y="7731124"/>
                  <a:ext cx="103444" cy="63216"/>
                </a:xfrm>
                <a:prstGeom prst="rect">
                  <a:avLst/>
                </a:prstGeom>
              </p:spPr>
            </p:pic>
            <p:grpSp>
              <p:nvGrpSpPr>
                <p:cNvPr id="462" name="Group 461">
                  <a:extLst>
                    <a:ext uri="{FF2B5EF4-FFF2-40B4-BE49-F238E27FC236}">
                      <a16:creationId xmlns:a16="http://schemas.microsoft.com/office/drawing/2014/main" id="{3C9C9A81-E518-61DD-ABAD-DB074AD4DFF7}"/>
                    </a:ext>
                  </a:extLst>
                </p:cNvPr>
                <p:cNvGrpSpPr/>
                <p:nvPr/>
              </p:nvGrpSpPr>
              <p:grpSpPr>
                <a:xfrm>
                  <a:off x="9829979" y="7004348"/>
                  <a:ext cx="1397134" cy="880992"/>
                  <a:chOff x="2852560" y="1338006"/>
                  <a:chExt cx="976524" cy="663682"/>
                </a:xfrm>
              </p:grpSpPr>
              <p:sp>
                <p:nvSpPr>
                  <p:cNvPr id="463" name="Oval 1">
                    <a:extLst>
                      <a:ext uri="{FF2B5EF4-FFF2-40B4-BE49-F238E27FC236}">
                        <a16:creationId xmlns:a16="http://schemas.microsoft.com/office/drawing/2014/main" id="{2E87CFB0-B197-3073-C88D-1A929D06F8A7}"/>
                      </a:ext>
                    </a:extLst>
                  </p:cNvPr>
                  <p:cNvSpPr/>
                  <p:nvPr/>
                </p:nvSpPr>
                <p:spPr>
                  <a:xfrm>
                    <a:off x="2852560" y="1338006"/>
                    <a:ext cx="976524" cy="663682"/>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9026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12251"/>
                      <a:gd name="connsiteY0" fmla="*/ 589812 h 608862"/>
                      <a:gd name="connsiteX1" fmla="*/ 58037 w 1012251"/>
                      <a:gd name="connsiteY1" fmla="*/ 286762 h 608862"/>
                      <a:gd name="connsiteX2" fmla="*/ 5534 w 1012251"/>
                      <a:gd name="connsiteY2" fmla="*/ 134201 h 608862"/>
                      <a:gd name="connsiteX3" fmla="*/ 118363 w 1012251"/>
                      <a:gd name="connsiteY3" fmla="*/ 134363 h 608862"/>
                      <a:gd name="connsiteX4" fmla="*/ 65066 w 1012251"/>
                      <a:gd name="connsiteY4" fmla="*/ 28632 h 608862"/>
                      <a:gd name="connsiteX5" fmla="*/ 508888 w 1012251"/>
                      <a:gd name="connsiteY5" fmla="*/ 64513 h 608862"/>
                      <a:gd name="connsiteX6" fmla="*/ 902677 w 1012251"/>
                      <a:gd name="connsiteY6" fmla="*/ 56 h 608862"/>
                      <a:gd name="connsiteX7" fmla="*/ 959621 w 1012251"/>
                      <a:gd name="connsiteY7" fmla="*/ 62762 h 608862"/>
                      <a:gd name="connsiteX8" fmla="*/ 986609 w 1012251"/>
                      <a:gd name="connsiteY8" fmla="*/ 608862 h 608862"/>
                      <a:gd name="connsiteX9" fmla="*/ 861990 w 1012251"/>
                      <a:gd name="connsiteY9" fmla="*/ 327875 h 608862"/>
                      <a:gd name="connsiteX10" fmla="*/ 623187 w 1012251"/>
                      <a:gd name="connsiteY10" fmla="*/ 394712 h 608862"/>
                      <a:gd name="connsiteX11" fmla="*/ 631214 w 1012251"/>
                      <a:gd name="connsiteY11" fmla="*/ 338193 h 608862"/>
                      <a:gd name="connsiteX12" fmla="*/ 270647 w 1012251"/>
                      <a:gd name="connsiteY12" fmla="*/ 400106 h 608862"/>
                      <a:gd name="connsiteX13" fmla="*/ 133330 w 1012251"/>
                      <a:gd name="connsiteY13" fmla="*/ 357244 h 608862"/>
                      <a:gd name="connsiteX14" fmla="*/ 51192 w 1012251"/>
                      <a:gd name="connsiteY14" fmla="*/ 589812 h 608862"/>
                      <a:gd name="connsiteX0" fmla="*/ 51192 w 1012251"/>
                      <a:gd name="connsiteY0" fmla="*/ 565098 h 584148"/>
                      <a:gd name="connsiteX1" fmla="*/ 58037 w 1012251"/>
                      <a:gd name="connsiteY1" fmla="*/ 262048 h 584148"/>
                      <a:gd name="connsiteX2" fmla="*/ 5534 w 1012251"/>
                      <a:gd name="connsiteY2" fmla="*/ 109487 h 584148"/>
                      <a:gd name="connsiteX3" fmla="*/ 118363 w 1012251"/>
                      <a:gd name="connsiteY3" fmla="*/ 109649 h 584148"/>
                      <a:gd name="connsiteX4" fmla="*/ 65066 w 1012251"/>
                      <a:gd name="connsiteY4" fmla="*/ 3918 h 584148"/>
                      <a:gd name="connsiteX5" fmla="*/ 508888 w 1012251"/>
                      <a:gd name="connsiteY5" fmla="*/ 39799 h 584148"/>
                      <a:gd name="connsiteX6" fmla="*/ 893152 w 1012251"/>
                      <a:gd name="connsiteY6" fmla="*/ 61067 h 584148"/>
                      <a:gd name="connsiteX7" fmla="*/ 959621 w 1012251"/>
                      <a:gd name="connsiteY7" fmla="*/ 38048 h 584148"/>
                      <a:gd name="connsiteX8" fmla="*/ 986609 w 1012251"/>
                      <a:gd name="connsiteY8" fmla="*/ 584148 h 584148"/>
                      <a:gd name="connsiteX9" fmla="*/ 861990 w 1012251"/>
                      <a:gd name="connsiteY9" fmla="*/ 303161 h 584148"/>
                      <a:gd name="connsiteX10" fmla="*/ 623187 w 1012251"/>
                      <a:gd name="connsiteY10" fmla="*/ 369998 h 584148"/>
                      <a:gd name="connsiteX11" fmla="*/ 631214 w 1012251"/>
                      <a:gd name="connsiteY11" fmla="*/ 313479 h 584148"/>
                      <a:gd name="connsiteX12" fmla="*/ 270647 w 1012251"/>
                      <a:gd name="connsiteY12" fmla="*/ 375392 h 584148"/>
                      <a:gd name="connsiteX13" fmla="*/ 133330 w 1012251"/>
                      <a:gd name="connsiteY13" fmla="*/ 332530 h 584148"/>
                      <a:gd name="connsiteX14" fmla="*/ 51192 w 1012251"/>
                      <a:gd name="connsiteY14" fmla="*/ 565098 h 584148"/>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93152 w 1012251"/>
                      <a:gd name="connsiteY6" fmla="*/ 10907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39177 w 1012251"/>
                      <a:gd name="connsiteY6" fmla="*/ 12812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861990 w 1012251"/>
                      <a:gd name="connsiteY9" fmla="*/ 3345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133330 w 1012251"/>
                      <a:gd name="connsiteY14" fmla="*/ 363899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111125 w 1012251"/>
                      <a:gd name="connsiteY15" fmla="*/ 526538 h 615517"/>
                      <a:gd name="connsiteX16" fmla="*/ 51192 w 1012251"/>
                      <a:gd name="connsiteY16" fmla="*/ 596467 h 615517"/>
                      <a:gd name="connsiteX0" fmla="*/ 51192 w 1012251"/>
                      <a:gd name="connsiteY0" fmla="*/ 590548 h 609598"/>
                      <a:gd name="connsiteX1" fmla="*/ 58037 w 1012251"/>
                      <a:gd name="connsiteY1" fmla="*/ 287498 h 609598"/>
                      <a:gd name="connsiteX2" fmla="*/ 5534 w 1012251"/>
                      <a:gd name="connsiteY2" fmla="*/ 134937 h 609598"/>
                      <a:gd name="connsiteX3" fmla="*/ 118363 w 1012251"/>
                      <a:gd name="connsiteY3" fmla="*/ 135099 h 609598"/>
                      <a:gd name="connsiteX4" fmla="*/ 398441 w 1012251"/>
                      <a:gd name="connsiteY4" fmla="*/ 108743 h 609598"/>
                      <a:gd name="connsiteX5" fmla="*/ 908938 w 1012251"/>
                      <a:gd name="connsiteY5" fmla="*/ 4924 h 609598"/>
                      <a:gd name="connsiteX6" fmla="*/ 839177 w 1012251"/>
                      <a:gd name="connsiteY6" fmla="*/ 105567 h 609598"/>
                      <a:gd name="connsiteX7" fmla="*/ 959621 w 1012251"/>
                      <a:gd name="connsiteY7" fmla="*/ 63498 h 609598"/>
                      <a:gd name="connsiteX8" fmla="*/ 986609 w 1012251"/>
                      <a:gd name="connsiteY8" fmla="*/ 609598 h 609598"/>
                      <a:gd name="connsiteX9" fmla="*/ 741340 w 1012251"/>
                      <a:gd name="connsiteY9" fmla="*/ 341311 h 609598"/>
                      <a:gd name="connsiteX10" fmla="*/ 718437 w 1012251"/>
                      <a:gd name="connsiteY10" fmla="*/ 420848 h 609598"/>
                      <a:gd name="connsiteX11" fmla="*/ 678839 w 1012251"/>
                      <a:gd name="connsiteY11" fmla="*/ 316704 h 609598"/>
                      <a:gd name="connsiteX12" fmla="*/ 413522 w 1012251"/>
                      <a:gd name="connsiteY12" fmla="*/ 473867 h 609598"/>
                      <a:gd name="connsiteX13" fmla="*/ 381000 w 1012251"/>
                      <a:gd name="connsiteY13" fmla="*/ 377744 h 609598"/>
                      <a:gd name="connsiteX14" fmla="*/ 234930 w 1012251"/>
                      <a:gd name="connsiteY14" fmla="*/ 469105 h 609598"/>
                      <a:gd name="connsiteX15" fmla="*/ 111125 w 1012251"/>
                      <a:gd name="connsiteY15" fmla="*/ 520619 h 609598"/>
                      <a:gd name="connsiteX16" fmla="*/ 51192 w 1012251"/>
                      <a:gd name="connsiteY16" fmla="*/ 590548 h 609598"/>
                      <a:gd name="connsiteX0" fmla="*/ 51192 w 1012251"/>
                      <a:gd name="connsiteY0" fmla="*/ 615024 h 634074"/>
                      <a:gd name="connsiteX1" fmla="*/ 58037 w 1012251"/>
                      <a:gd name="connsiteY1" fmla="*/ 311974 h 634074"/>
                      <a:gd name="connsiteX2" fmla="*/ 5534 w 1012251"/>
                      <a:gd name="connsiteY2" fmla="*/ 159413 h 634074"/>
                      <a:gd name="connsiteX3" fmla="*/ 118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575563 w 1012251"/>
                      <a:gd name="connsiteY3" fmla="*/ 289750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372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8956 w 970015"/>
                      <a:gd name="connsiteY0" fmla="*/ 615024 h 634074"/>
                      <a:gd name="connsiteX1" fmla="*/ 15801 w 970015"/>
                      <a:gd name="connsiteY1" fmla="*/ 311974 h 634074"/>
                      <a:gd name="connsiteX2" fmla="*/ 242698 w 970015"/>
                      <a:gd name="connsiteY2" fmla="*/ 2832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8956 w 970015"/>
                      <a:gd name="connsiteY0" fmla="*/ 615024 h 634074"/>
                      <a:gd name="connsiteX1" fmla="*/ 15801 w 970015"/>
                      <a:gd name="connsiteY1" fmla="*/ 311974 h 634074"/>
                      <a:gd name="connsiteX2" fmla="*/ 191898 w 970015"/>
                      <a:gd name="connsiteY2" fmla="*/ 2197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4016 w 965075"/>
                      <a:gd name="connsiteY0" fmla="*/ 615024 h 634074"/>
                      <a:gd name="connsiteX1" fmla="*/ 172786 w 965075"/>
                      <a:gd name="connsiteY1" fmla="*/ 356424 h 634074"/>
                      <a:gd name="connsiteX2" fmla="*/ 186958 w 965075"/>
                      <a:gd name="connsiteY2" fmla="*/ 219738 h 634074"/>
                      <a:gd name="connsiteX3" fmla="*/ 325187 w 965075"/>
                      <a:gd name="connsiteY3" fmla="*/ 159575 h 634074"/>
                      <a:gd name="connsiteX4" fmla="*/ 440165 w 965075"/>
                      <a:gd name="connsiteY4" fmla="*/ 6219 h 634074"/>
                      <a:gd name="connsiteX5" fmla="*/ 861762 w 965075"/>
                      <a:gd name="connsiteY5" fmla="*/ 29400 h 634074"/>
                      <a:gd name="connsiteX6" fmla="*/ 792001 w 965075"/>
                      <a:gd name="connsiteY6" fmla="*/ 130043 h 634074"/>
                      <a:gd name="connsiteX7" fmla="*/ 912445 w 965075"/>
                      <a:gd name="connsiteY7" fmla="*/ 87974 h 634074"/>
                      <a:gd name="connsiteX8" fmla="*/ 939433 w 965075"/>
                      <a:gd name="connsiteY8" fmla="*/ 634074 h 634074"/>
                      <a:gd name="connsiteX9" fmla="*/ 694164 w 965075"/>
                      <a:gd name="connsiteY9" fmla="*/ 365787 h 634074"/>
                      <a:gd name="connsiteX10" fmla="*/ 671261 w 965075"/>
                      <a:gd name="connsiteY10" fmla="*/ 445324 h 634074"/>
                      <a:gd name="connsiteX11" fmla="*/ 631663 w 965075"/>
                      <a:gd name="connsiteY11" fmla="*/ 341180 h 634074"/>
                      <a:gd name="connsiteX12" fmla="*/ 366346 w 965075"/>
                      <a:gd name="connsiteY12" fmla="*/ 498343 h 634074"/>
                      <a:gd name="connsiteX13" fmla="*/ 333824 w 965075"/>
                      <a:gd name="connsiteY13" fmla="*/ 402220 h 634074"/>
                      <a:gd name="connsiteX14" fmla="*/ 187754 w 965075"/>
                      <a:gd name="connsiteY14" fmla="*/ 493581 h 634074"/>
                      <a:gd name="connsiteX15" fmla="*/ 63949 w 965075"/>
                      <a:gd name="connsiteY15" fmla="*/ 545095 h 634074"/>
                      <a:gd name="connsiteX16" fmla="*/ 4016 w 965075"/>
                      <a:gd name="connsiteY16" fmla="*/ 615024 h 634074"/>
                      <a:gd name="connsiteX0" fmla="*/ 20 w 961079"/>
                      <a:gd name="connsiteY0" fmla="*/ 615024 h 634074"/>
                      <a:gd name="connsiteX1" fmla="*/ 54490 w 961079"/>
                      <a:gd name="connsiteY1" fmla="*/ 337374 h 634074"/>
                      <a:gd name="connsiteX2" fmla="*/ 182962 w 961079"/>
                      <a:gd name="connsiteY2" fmla="*/ 219738 h 634074"/>
                      <a:gd name="connsiteX3" fmla="*/ 321191 w 961079"/>
                      <a:gd name="connsiteY3" fmla="*/ 159575 h 634074"/>
                      <a:gd name="connsiteX4" fmla="*/ 436169 w 961079"/>
                      <a:gd name="connsiteY4" fmla="*/ 6219 h 634074"/>
                      <a:gd name="connsiteX5" fmla="*/ 857766 w 961079"/>
                      <a:gd name="connsiteY5" fmla="*/ 29400 h 634074"/>
                      <a:gd name="connsiteX6" fmla="*/ 788005 w 961079"/>
                      <a:gd name="connsiteY6" fmla="*/ 130043 h 634074"/>
                      <a:gd name="connsiteX7" fmla="*/ 908449 w 961079"/>
                      <a:gd name="connsiteY7" fmla="*/ 87974 h 634074"/>
                      <a:gd name="connsiteX8" fmla="*/ 935437 w 961079"/>
                      <a:gd name="connsiteY8" fmla="*/ 634074 h 634074"/>
                      <a:gd name="connsiteX9" fmla="*/ 690168 w 961079"/>
                      <a:gd name="connsiteY9" fmla="*/ 365787 h 634074"/>
                      <a:gd name="connsiteX10" fmla="*/ 667265 w 961079"/>
                      <a:gd name="connsiteY10" fmla="*/ 445324 h 634074"/>
                      <a:gd name="connsiteX11" fmla="*/ 627667 w 961079"/>
                      <a:gd name="connsiteY11" fmla="*/ 341180 h 634074"/>
                      <a:gd name="connsiteX12" fmla="*/ 362350 w 961079"/>
                      <a:gd name="connsiteY12" fmla="*/ 498343 h 634074"/>
                      <a:gd name="connsiteX13" fmla="*/ 329828 w 961079"/>
                      <a:gd name="connsiteY13" fmla="*/ 402220 h 634074"/>
                      <a:gd name="connsiteX14" fmla="*/ 183758 w 961079"/>
                      <a:gd name="connsiteY14" fmla="*/ 493581 h 634074"/>
                      <a:gd name="connsiteX15" fmla="*/ 59953 w 961079"/>
                      <a:gd name="connsiteY15" fmla="*/ 545095 h 634074"/>
                      <a:gd name="connsiteX16" fmla="*/ 20 w 961079"/>
                      <a:gd name="connsiteY16" fmla="*/ 615024 h 634074"/>
                      <a:gd name="connsiteX0" fmla="*/ 666 w 961725"/>
                      <a:gd name="connsiteY0" fmla="*/ 615024 h 634074"/>
                      <a:gd name="connsiteX1" fmla="*/ 55136 w 961725"/>
                      <a:gd name="connsiteY1" fmla="*/ 337374 h 634074"/>
                      <a:gd name="connsiteX2" fmla="*/ 183608 w 961725"/>
                      <a:gd name="connsiteY2" fmla="*/ 219738 h 634074"/>
                      <a:gd name="connsiteX3" fmla="*/ 321837 w 961725"/>
                      <a:gd name="connsiteY3" fmla="*/ 159575 h 634074"/>
                      <a:gd name="connsiteX4" fmla="*/ 436815 w 961725"/>
                      <a:gd name="connsiteY4" fmla="*/ 6219 h 634074"/>
                      <a:gd name="connsiteX5" fmla="*/ 858412 w 961725"/>
                      <a:gd name="connsiteY5" fmla="*/ 29400 h 634074"/>
                      <a:gd name="connsiteX6" fmla="*/ 788651 w 961725"/>
                      <a:gd name="connsiteY6" fmla="*/ 130043 h 634074"/>
                      <a:gd name="connsiteX7" fmla="*/ 909095 w 961725"/>
                      <a:gd name="connsiteY7" fmla="*/ 87974 h 634074"/>
                      <a:gd name="connsiteX8" fmla="*/ 936083 w 961725"/>
                      <a:gd name="connsiteY8" fmla="*/ 634074 h 634074"/>
                      <a:gd name="connsiteX9" fmla="*/ 690814 w 961725"/>
                      <a:gd name="connsiteY9" fmla="*/ 365787 h 634074"/>
                      <a:gd name="connsiteX10" fmla="*/ 667911 w 961725"/>
                      <a:gd name="connsiteY10" fmla="*/ 445324 h 634074"/>
                      <a:gd name="connsiteX11" fmla="*/ 628313 w 961725"/>
                      <a:gd name="connsiteY11" fmla="*/ 341180 h 634074"/>
                      <a:gd name="connsiteX12" fmla="*/ 362996 w 961725"/>
                      <a:gd name="connsiteY12" fmla="*/ 498343 h 634074"/>
                      <a:gd name="connsiteX13" fmla="*/ 330474 w 961725"/>
                      <a:gd name="connsiteY13" fmla="*/ 402220 h 634074"/>
                      <a:gd name="connsiteX14" fmla="*/ 184404 w 961725"/>
                      <a:gd name="connsiteY14" fmla="*/ 493581 h 634074"/>
                      <a:gd name="connsiteX15" fmla="*/ 60599 w 961725"/>
                      <a:gd name="connsiteY15" fmla="*/ 545095 h 634074"/>
                      <a:gd name="connsiteX16" fmla="*/ 666 w 961725"/>
                      <a:gd name="connsiteY16"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23491 h 642541"/>
                      <a:gd name="connsiteX1" fmla="*/ 55136 w 961725"/>
                      <a:gd name="connsiteY1" fmla="*/ 345841 h 642541"/>
                      <a:gd name="connsiteX2" fmla="*/ 321837 w 961725"/>
                      <a:gd name="connsiteY2" fmla="*/ 168042 h 642541"/>
                      <a:gd name="connsiteX3" fmla="*/ 436815 w 961725"/>
                      <a:gd name="connsiteY3" fmla="*/ 14686 h 642541"/>
                      <a:gd name="connsiteX4" fmla="*/ 858412 w 961725"/>
                      <a:gd name="connsiteY4" fmla="*/ 37867 h 642541"/>
                      <a:gd name="connsiteX5" fmla="*/ 788651 w 961725"/>
                      <a:gd name="connsiteY5" fmla="*/ 138510 h 642541"/>
                      <a:gd name="connsiteX6" fmla="*/ 909095 w 961725"/>
                      <a:gd name="connsiteY6" fmla="*/ 96441 h 642541"/>
                      <a:gd name="connsiteX7" fmla="*/ 936083 w 961725"/>
                      <a:gd name="connsiteY7" fmla="*/ 642541 h 642541"/>
                      <a:gd name="connsiteX8" fmla="*/ 690814 w 961725"/>
                      <a:gd name="connsiteY8" fmla="*/ 374254 h 642541"/>
                      <a:gd name="connsiteX9" fmla="*/ 667911 w 961725"/>
                      <a:gd name="connsiteY9" fmla="*/ 453791 h 642541"/>
                      <a:gd name="connsiteX10" fmla="*/ 628313 w 961725"/>
                      <a:gd name="connsiteY10" fmla="*/ 349647 h 642541"/>
                      <a:gd name="connsiteX11" fmla="*/ 362996 w 961725"/>
                      <a:gd name="connsiteY11" fmla="*/ 506810 h 642541"/>
                      <a:gd name="connsiteX12" fmla="*/ 330474 w 961725"/>
                      <a:gd name="connsiteY12" fmla="*/ 410687 h 642541"/>
                      <a:gd name="connsiteX13" fmla="*/ 184404 w 961725"/>
                      <a:gd name="connsiteY13" fmla="*/ 502048 h 642541"/>
                      <a:gd name="connsiteX14" fmla="*/ 60599 w 961725"/>
                      <a:gd name="connsiteY14" fmla="*/ 553562 h 642541"/>
                      <a:gd name="connsiteX15" fmla="*/ 666 w 961725"/>
                      <a:gd name="connsiteY15" fmla="*/ 623491 h 642541"/>
                      <a:gd name="connsiteX0" fmla="*/ 666 w 961725"/>
                      <a:gd name="connsiteY0" fmla="*/ 618804 h 637854"/>
                      <a:gd name="connsiteX1" fmla="*/ 55136 w 961725"/>
                      <a:gd name="connsiteY1" fmla="*/ 341154 h 637854"/>
                      <a:gd name="connsiteX2" fmla="*/ 321837 w 961725"/>
                      <a:gd name="connsiteY2" fmla="*/ 163355 h 637854"/>
                      <a:gd name="connsiteX3" fmla="*/ 436815 w 961725"/>
                      <a:gd name="connsiteY3" fmla="*/ 9999 h 637854"/>
                      <a:gd name="connsiteX4" fmla="*/ 642512 w 961725"/>
                      <a:gd name="connsiteY4" fmla="*/ 58580 h 637854"/>
                      <a:gd name="connsiteX5" fmla="*/ 788651 w 961725"/>
                      <a:gd name="connsiteY5" fmla="*/ 133823 h 637854"/>
                      <a:gd name="connsiteX6" fmla="*/ 909095 w 961725"/>
                      <a:gd name="connsiteY6" fmla="*/ 91754 h 637854"/>
                      <a:gd name="connsiteX7" fmla="*/ 936083 w 961725"/>
                      <a:gd name="connsiteY7" fmla="*/ 637854 h 637854"/>
                      <a:gd name="connsiteX8" fmla="*/ 690814 w 961725"/>
                      <a:gd name="connsiteY8" fmla="*/ 369567 h 637854"/>
                      <a:gd name="connsiteX9" fmla="*/ 667911 w 961725"/>
                      <a:gd name="connsiteY9" fmla="*/ 449104 h 637854"/>
                      <a:gd name="connsiteX10" fmla="*/ 628313 w 961725"/>
                      <a:gd name="connsiteY10" fmla="*/ 344960 h 637854"/>
                      <a:gd name="connsiteX11" fmla="*/ 362996 w 961725"/>
                      <a:gd name="connsiteY11" fmla="*/ 502123 h 637854"/>
                      <a:gd name="connsiteX12" fmla="*/ 330474 w 961725"/>
                      <a:gd name="connsiteY12" fmla="*/ 406000 h 637854"/>
                      <a:gd name="connsiteX13" fmla="*/ 184404 w 961725"/>
                      <a:gd name="connsiteY13" fmla="*/ 497361 h 637854"/>
                      <a:gd name="connsiteX14" fmla="*/ 60599 w 961725"/>
                      <a:gd name="connsiteY14" fmla="*/ 548875 h 637854"/>
                      <a:gd name="connsiteX15" fmla="*/ 666 w 961725"/>
                      <a:gd name="connsiteY15" fmla="*/ 618804 h 637854"/>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788651 w 961725"/>
                      <a:gd name="connsiteY5" fmla="*/ 139369 h 643400"/>
                      <a:gd name="connsiteX6" fmla="*/ 909095 w 961725"/>
                      <a:gd name="connsiteY6" fmla="*/ 97300 h 643400"/>
                      <a:gd name="connsiteX7" fmla="*/ 936083 w 961725"/>
                      <a:gd name="connsiteY7" fmla="*/ 643400 h 643400"/>
                      <a:gd name="connsiteX8" fmla="*/ 690814 w 961725"/>
                      <a:gd name="connsiteY8" fmla="*/ 375113 h 643400"/>
                      <a:gd name="connsiteX9" fmla="*/ 667911 w 961725"/>
                      <a:gd name="connsiteY9" fmla="*/ 454650 h 643400"/>
                      <a:gd name="connsiteX10" fmla="*/ 628313 w 961725"/>
                      <a:gd name="connsiteY10" fmla="*/ 350506 h 643400"/>
                      <a:gd name="connsiteX11" fmla="*/ 362996 w 961725"/>
                      <a:gd name="connsiteY11" fmla="*/ 507669 h 643400"/>
                      <a:gd name="connsiteX12" fmla="*/ 330474 w 961725"/>
                      <a:gd name="connsiteY12" fmla="*/ 411546 h 643400"/>
                      <a:gd name="connsiteX13" fmla="*/ 184404 w 961725"/>
                      <a:gd name="connsiteY13" fmla="*/ 502907 h 643400"/>
                      <a:gd name="connsiteX14" fmla="*/ 60599 w 961725"/>
                      <a:gd name="connsiteY14" fmla="*/ 554421 h 643400"/>
                      <a:gd name="connsiteX15" fmla="*/ 666 w 961725"/>
                      <a:gd name="connsiteY15"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36161 w 961725"/>
                      <a:gd name="connsiteY10" fmla="*/ 4165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17111 w 961725"/>
                      <a:gd name="connsiteY10" fmla="*/ 44512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876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44915"/>
                      <a:gd name="connsiteY0" fmla="*/ 624350 h 643400"/>
                      <a:gd name="connsiteX1" fmla="*/ 55136 w 944915"/>
                      <a:gd name="connsiteY1" fmla="*/ 346700 h 643400"/>
                      <a:gd name="connsiteX2" fmla="*/ 321837 w 944915"/>
                      <a:gd name="connsiteY2" fmla="*/ 168901 h 643400"/>
                      <a:gd name="connsiteX3" fmla="*/ 436815 w 944915"/>
                      <a:gd name="connsiteY3" fmla="*/ 15545 h 643400"/>
                      <a:gd name="connsiteX4" fmla="*/ 671087 w 944915"/>
                      <a:gd name="connsiteY4" fmla="*/ 35551 h 643400"/>
                      <a:gd name="connsiteX5" fmla="*/ 882924 w 944915"/>
                      <a:gd name="connsiteY5" fmla="*/ 55945 h 643400"/>
                      <a:gd name="connsiteX6" fmla="*/ 788651 w 944915"/>
                      <a:gd name="connsiteY6" fmla="*/ 139369 h 643400"/>
                      <a:gd name="connsiteX7" fmla="*/ 909095 w 944915"/>
                      <a:gd name="connsiteY7" fmla="*/ 97300 h 643400"/>
                      <a:gd name="connsiteX8" fmla="*/ 936083 w 944915"/>
                      <a:gd name="connsiteY8" fmla="*/ 643400 h 643400"/>
                      <a:gd name="connsiteX9" fmla="*/ 700339 w 944915"/>
                      <a:gd name="connsiteY9" fmla="*/ 368763 h 643400"/>
                      <a:gd name="connsiteX10" fmla="*/ 674261 w 944915"/>
                      <a:gd name="connsiteY10" fmla="*/ 473700 h 643400"/>
                      <a:gd name="connsiteX11" fmla="*/ 555288 w 944915"/>
                      <a:gd name="connsiteY11" fmla="*/ 353681 h 643400"/>
                      <a:gd name="connsiteX12" fmla="*/ 362996 w 944915"/>
                      <a:gd name="connsiteY12" fmla="*/ 507669 h 643400"/>
                      <a:gd name="connsiteX13" fmla="*/ 330474 w 944915"/>
                      <a:gd name="connsiteY13" fmla="*/ 411546 h 643400"/>
                      <a:gd name="connsiteX14" fmla="*/ 184404 w 944915"/>
                      <a:gd name="connsiteY14" fmla="*/ 502907 h 643400"/>
                      <a:gd name="connsiteX15" fmla="*/ 60599 w 944915"/>
                      <a:gd name="connsiteY15" fmla="*/ 554421 h 643400"/>
                      <a:gd name="connsiteX16" fmla="*/ 666 w 944915"/>
                      <a:gd name="connsiteY16"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936083 w 936083"/>
                      <a:gd name="connsiteY8" fmla="*/ 643400 h 643400"/>
                      <a:gd name="connsiteX9" fmla="*/ 700339 w 936083"/>
                      <a:gd name="connsiteY9" fmla="*/ 368763 h 643400"/>
                      <a:gd name="connsiteX10" fmla="*/ 674261 w 936083"/>
                      <a:gd name="connsiteY10" fmla="*/ 473700 h 643400"/>
                      <a:gd name="connsiteX11" fmla="*/ 555288 w 936083"/>
                      <a:gd name="connsiteY11" fmla="*/ 353681 h 643400"/>
                      <a:gd name="connsiteX12" fmla="*/ 362996 w 936083"/>
                      <a:gd name="connsiteY12" fmla="*/ 507669 h 643400"/>
                      <a:gd name="connsiteX13" fmla="*/ 330474 w 936083"/>
                      <a:gd name="connsiteY13" fmla="*/ 411546 h 643400"/>
                      <a:gd name="connsiteX14" fmla="*/ 184404 w 936083"/>
                      <a:gd name="connsiteY14" fmla="*/ 502907 h 643400"/>
                      <a:gd name="connsiteX15" fmla="*/ 60599 w 936083"/>
                      <a:gd name="connsiteY15" fmla="*/ 554421 h 643400"/>
                      <a:gd name="connsiteX16" fmla="*/ 666 w 936083"/>
                      <a:gd name="connsiteY16" fmla="*/ 624350 h 643400"/>
                      <a:gd name="connsiteX0" fmla="*/ 666 w 944053"/>
                      <a:gd name="connsiteY0" fmla="*/ 624350 h 643400"/>
                      <a:gd name="connsiteX1" fmla="*/ 55136 w 944053"/>
                      <a:gd name="connsiteY1" fmla="*/ 346700 h 643400"/>
                      <a:gd name="connsiteX2" fmla="*/ 321837 w 944053"/>
                      <a:gd name="connsiteY2" fmla="*/ 168901 h 643400"/>
                      <a:gd name="connsiteX3" fmla="*/ 436815 w 944053"/>
                      <a:gd name="connsiteY3" fmla="*/ 15545 h 643400"/>
                      <a:gd name="connsiteX4" fmla="*/ 671087 w 944053"/>
                      <a:gd name="connsiteY4" fmla="*/ 35551 h 643400"/>
                      <a:gd name="connsiteX5" fmla="*/ 882924 w 944053"/>
                      <a:gd name="connsiteY5" fmla="*/ 55945 h 643400"/>
                      <a:gd name="connsiteX6" fmla="*/ 788651 w 944053"/>
                      <a:gd name="connsiteY6" fmla="*/ 139369 h 643400"/>
                      <a:gd name="connsiteX7" fmla="*/ 909095 w 944053"/>
                      <a:gd name="connsiteY7" fmla="*/ 97300 h 643400"/>
                      <a:gd name="connsiteX8" fmla="*/ 863600 w 944053"/>
                      <a:gd name="connsiteY8" fmla="*/ 313534 h 643400"/>
                      <a:gd name="connsiteX9" fmla="*/ 936083 w 944053"/>
                      <a:gd name="connsiteY9" fmla="*/ 643400 h 643400"/>
                      <a:gd name="connsiteX10" fmla="*/ 700339 w 944053"/>
                      <a:gd name="connsiteY10" fmla="*/ 368763 h 643400"/>
                      <a:gd name="connsiteX11" fmla="*/ 674261 w 944053"/>
                      <a:gd name="connsiteY11" fmla="*/ 473700 h 643400"/>
                      <a:gd name="connsiteX12" fmla="*/ 555288 w 944053"/>
                      <a:gd name="connsiteY12" fmla="*/ 353681 h 643400"/>
                      <a:gd name="connsiteX13" fmla="*/ 362996 w 944053"/>
                      <a:gd name="connsiteY13" fmla="*/ 507669 h 643400"/>
                      <a:gd name="connsiteX14" fmla="*/ 330474 w 944053"/>
                      <a:gd name="connsiteY14" fmla="*/ 411546 h 643400"/>
                      <a:gd name="connsiteX15" fmla="*/ 184404 w 944053"/>
                      <a:gd name="connsiteY15" fmla="*/ 502907 h 643400"/>
                      <a:gd name="connsiteX16" fmla="*/ 60599 w 944053"/>
                      <a:gd name="connsiteY16" fmla="*/ 554421 h 643400"/>
                      <a:gd name="connsiteX17" fmla="*/ 666 w 94405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718595 w 936083"/>
                      <a:gd name="connsiteY7" fmla="*/ 2370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71525 w 936083"/>
                      <a:gd name="connsiteY8" fmla="*/ 253209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62000 w 936083"/>
                      <a:gd name="connsiteY8" fmla="*/ 23098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27 w 964019"/>
                      <a:gd name="connsiteY0" fmla="*/ 602125 h 643400"/>
                      <a:gd name="connsiteX1" fmla="*/ 83072 w 964019"/>
                      <a:gd name="connsiteY1" fmla="*/ 346700 h 643400"/>
                      <a:gd name="connsiteX2" fmla="*/ 349773 w 964019"/>
                      <a:gd name="connsiteY2" fmla="*/ 168901 h 643400"/>
                      <a:gd name="connsiteX3" fmla="*/ 464751 w 964019"/>
                      <a:gd name="connsiteY3" fmla="*/ 15545 h 643400"/>
                      <a:gd name="connsiteX4" fmla="*/ 699023 w 964019"/>
                      <a:gd name="connsiteY4" fmla="*/ 35551 h 643400"/>
                      <a:gd name="connsiteX5" fmla="*/ 910860 w 964019"/>
                      <a:gd name="connsiteY5" fmla="*/ 55945 h 643400"/>
                      <a:gd name="connsiteX6" fmla="*/ 816587 w 964019"/>
                      <a:gd name="connsiteY6" fmla="*/ 139369 h 643400"/>
                      <a:gd name="connsiteX7" fmla="*/ 927506 w 964019"/>
                      <a:gd name="connsiteY7" fmla="*/ 100475 h 643400"/>
                      <a:gd name="connsiteX8" fmla="*/ 815336 w 964019"/>
                      <a:gd name="connsiteY8" fmla="*/ 237334 h 643400"/>
                      <a:gd name="connsiteX9" fmla="*/ 891536 w 964019"/>
                      <a:gd name="connsiteY9" fmla="*/ 313534 h 643400"/>
                      <a:gd name="connsiteX10" fmla="*/ 964019 w 964019"/>
                      <a:gd name="connsiteY10" fmla="*/ 643400 h 643400"/>
                      <a:gd name="connsiteX11" fmla="*/ 728275 w 964019"/>
                      <a:gd name="connsiteY11" fmla="*/ 368763 h 643400"/>
                      <a:gd name="connsiteX12" fmla="*/ 702197 w 964019"/>
                      <a:gd name="connsiteY12" fmla="*/ 473700 h 643400"/>
                      <a:gd name="connsiteX13" fmla="*/ 595924 w 964019"/>
                      <a:gd name="connsiteY13" fmla="*/ 353681 h 643400"/>
                      <a:gd name="connsiteX14" fmla="*/ 352832 w 964019"/>
                      <a:gd name="connsiteY14" fmla="*/ 475919 h 643400"/>
                      <a:gd name="connsiteX15" fmla="*/ 348885 w 964019"/>
                      <a:gd name="connsiteY15" fmla="*/ 392496 h 643400"/>
                      <a:gd name="connsiteX16" fmla="*/ 212340 w 964019"/>
                      <a:gd name="connsiteY16" fmla="*/ 502907 h 643400"/>
                      <a:gd name="connsiteX17" fmla="*/ 88535 w 964019"/>
                      <a:gd name="connsiteY17" fmla="*/ 554421 h 643400"/>
                      <a:gd name="connsiteX18" fmla="*/ 27 w 964019"/>
                      <a:gd name="connsiteY18" fmla="*/ 602125 h 643400"/>
                      <a:gd name="connsiteX0" fmla="*/ 306 w 964298"/>
                      <a:gd name="connsiteY0" fmla="*/ 602125 h 643400"/>
                      <a:gd name="connsiteX1" fmla="*/ 83351 w 964298"/>
                      <a:gd name="connsiteY1" fmla="*/ 346700 h 643400"/>
                      <a:gd name="connsiteX2" fmla="*/ 350052 w 964298"/>
                      <a:gd name="connsiteY2" fmla="*/ 168901 h 643400"/>
                      <a:gd name="connsiteX3" fmla="*/ 465030 w 964298"/>
                      <a:gd name="connsiteY3" fmla="*/ 15545 h 643400"/>
                      <a:gd name="connsiteX4" fmla="*/ 699302 w 964298"/>
                      <a:gd name="connsiteY4" fmla="*/ 35551 h 643400"/>
                      <a:gd name="connsiteX5" fmla="*/ 911139 w 964298"/>
                      <a:gd name="connsiteY5" fmla="*/ 55945 h 643400"/>
                      <a:gd name="connsiteX6" fmla="*/ 816866 w 964298"/>
                      <a:gd name="connsiteY6" fmla="*/ 139369 h 643400"/>
                      <a:gd name="connsiteX7" fmla="*/ 927785 w 964298"/>
                      <a:gd name="connsiteY7" fmla="*/ 100475 h 643400"/>
                      <a:gd name="connsiteX8" fmla="*/ 815615 w 964298"/>
                      <a:gd name="connsiteY8" fmla="*/ 237334 h 643400"/>
                      <a:gd name="connsiteX9" fmla="*/ 891815 w 964298"/>
                      <a:gd name="connsiteY9" fmla="*/ 313534 h 643400"/>
                      <a:gd name="connsiteX10" fmla="*/ 964298 w 964298"/>
                      <a:gd name="connsiteY10" fmla="*/ 643400 h 643400"/>
                      <a:gd name="connsiteX11" fmla="*/ 728554 w 964298"/>
                      <a:gd name="connsiteY11" fmla="*/ 368763 h 643400"/>
                      <a:gd name="connsiteX12" fmla="*/ 702476 w 964298"/>
                      <a:gd name="connsiteY12" fmla="*/ 473700 h 643400"/>
                      <a:gd name="connsiteX13" fmla="*/ 596203 w 964298"/>
                      <a:gd name="connsiteY13" fmla="*/ 353681 h 643400"/>
                      <a:gd name="connsiteX14" fmla="*/ 353111 w 964298"/>
                      <a:gd name="connsiteY14" fmla="*/ 475919 h 643400"/>
                      <a:gd name="connsiteX15" fmla="*/ 349164 w 964298"/>
                      <a:gd name="connsiteY15" fmla="*/ 392496 h 643400"/>
                      <a:gd name="connsiteX16" fmla="*/ 212619 w 964298"/>
                      <a:gd name="connsiteY16" fmla="*/ 502907 h 643400"/>
                      <a:gd name="connsiteX17" fmla="*/ 60239 w 964298"/>
                      <a:gd name="connsiteY17" fmla="*/ 513146 h 643400"/>
                      <a:gd name="connsiteX18" fmla="*/ 306 w 964298"/>
                      <a:gd name="connsiteY18" fmla="*/ 602125 h 643400"/>
                      <a:gd name="connsiteX0" fmla="*/ 0 w 963992"/>
                      <a:gd name="connsiteY0" fmla="*/ 602125 h 643400"/>
                      <a:gd name="connsiteX1" fmla="*/ 83045 w 963992"/>
                      <a:gd name="connsiteY1" fmla="*/ 346700 h 643400"/>
                      <a:gd name="connsiteX2" fmla="*/ 349746 w 963992"/>
                      <a:gd name="connsiteY2" fmla="*/ 168901 h 643400"/>
                      <a:gd name="connsiteX3" fmla="*/ 464724 w 963992"/>
                      <a:gd name="connsiteY3" fmla="*/ 15545 h 643400"/>
                      <a:gd name="connsiteX4" fmla="*/ 698996 w 963992"/>
                      <a:gd name="connsiteY4" fmla="*/ 35551 h 643400"/>
                      <a:gd name="connsiteX5" fmla="*/ 910833 w 963992"/>
                      <a:gd name="connsiteY5" fmla="*/ 55945 h 643400"/>
                      <a:gd name="connsiteX6" fmla="*/ 816560 w 963992"/>
                      <a:gd name="connsiteY6" fmla="*/ 139369 h 643400"/>
                      <a:gd name="connsiteX7" fmla="*/ 927479 w 963992"/>
                      <a:gd name="connsiteY7" fmla="*/ 100475 h 643400"/>
                      <a:gd name="connsiteX8" fmla="*/ 815309 w 963992"/>
                      <a:gd name="connsiteY8" fmla="*/ 237334 h 643400"/>
                      <a:gd name="connsiteX9" fmla="*/ 891509 w 963992"/>
                      <a:gd name="connsiteY9" fmla="*/ 313534 h 643400"/>
                      <a:gd name="connsiteX10" fmla="*/ 963992 w 963992"/>
                      <a:gd name="connsiteY10" fmla="*/ 643400 h 643400"/>
                      <a:gd name="connsiteX11" fmla="*/ 728248 w 963992"/>
                      <a:gd name="connsiteY11" fmla="*/ 368763 h 643400"/>
                      <a:gd name="connsiteX12" fmla="*/ 702170 w 963992"/>
                      <a:gd name="connsiteY12" fmla="*/ 473700 h 643400"/>
                      <a:gd name="connsiteX13" fmla="*/ 595897 w 963992"/>
                      <a:gd name="connsiteY13" fmla="*/ 353681 h 643400"/>
                      <a:gd name="connsiteX14" fmla="*/ 352805 w 963992"/>
                      <a:gd name="connsiteY14" fmla="*/ 475919 h 643400"/>
                      <a:gd name="connsiteX15" fmla="*/ 348858 w 963992"/>
                      <a:gd name="connsiteY15" fmla="*/ 392496 h 643400"/>
                      <a:gd name="connsiteX16" fmla="*/ 212313 w 963992"/>
                      <a:gd name="connsiteY16" fmla="*/ 502907 h 643400"/>
                      <a:gd name="connsiteX17" fmla="*/ 0 w 963992"/>
                      <a:gd name="connsiteY17" fmla="*/ 602125 h 643400"/>
                      <a:gd name="connsiteX0" fmla="*/ 15655 w 979647"/>
                      <a:gd name="connsiteY0" fmla="*/ 602125 h 643400"/>
                      <a:gd name="connsiteX1" fmla="*/ 98700 w 979647"/>
                      <a:gd name="connsiteY1" fmla="*/ 346700 h 643400"/>
                      <a:gd name="connsiteX2" fmla="*/ 365401 w 979647"/>
                      <a:gd name="connsiteY2" fmla="*/ 168901 h 643400"/>
                      <a:gd name="connsiteX3" fmla="*/ 480379 w 979647"/>
                      <a:gd name="connsiteY3" fmla="*/ 15545 h 643400"/>
                      <a:gd name="connsiteX4" fmla="*/ 714651 w 979647"/>
                      <a:gd name="connsiteY4" fmla="*/ 35551 h 643400"/>
                      <a:gd name="connsiteX5" fmla="*/ 926488 w 979647"/>
                      <a:gd name="connsiteY5" fmla="*/ 55945 h 643400"/>
                      <a:gd name="connsiteX6" fmla="*/ 832215 w 979647"/>
                      <a:gd name="connsiteY6" fmla="*/ 139369 h 643400"/>
                      <a:gd name="connsiteX7" fmla="*/ 943134 w 979647"/>
                      <a:gd name="connsiteY7" fmla="*/ 100475 h 643400"/>
                      <a:gd name="connsiteX8" fmla="*/ 830964 w 979647"/>
                      <a:gd name="connsiteY8" fmla="*/ 237334 h 643400"/>
                      <a:gd name="connsiteX9" fmla="*/ 907164 w 979647"/>
                      <a:gd name="connsiteY9" fmla="*/ 313534 h 643400"/>
                      <a:gd name="connsiteX10" fmla="*/ 979647 w 979647"/>
                      <a:gd name="connsiteY10" fmla="*/ 643400 h 643400"/>
                      <a:gd name="connsiteX11" fmla="*/ 743903 w 979647"/>
                      <a:gd name="connsiteY11" fmla="*/ 368763 h 643400"/>
                      <a:gd name="connsiteX12" fmla="*/ 717825 w 979647"/>
                      <a:gd name="connsiteY12" fmla="*/ 473700 h 643400"/>
                      <a:gd name="connsiteX13" fmla="*/ 611552 w 979647"/>
                      <a:gd name="connsiteY13" fmla="*/ 353681 h 643400"/>
                      <a:gd name="connsiteX14" fmla="*/ 368460 w 979647"/>
                      <a:gd name="connsiteY14" fmla="*/ 475919 h 643400"/>
                      <a:gd name="connsiteX15" fmla="*/ 364513 w 979647"/>
                      <a:gd name="connsiteY15" fmla="*/ 392496 h 643400"/>
                      <a:gd name="connsiteX16" fmla="*/ 227968 w 979647"/>
                      <a:gd name="connsiteY16" fmla="*/ 502907 h 643400"/>
                      <a:gd name="connsiteX17" fmla="*/ 15655 w 979647"/>
                      <a:gd name="connsiteY17" fmla="*/ 602125 h 643400"/>
                      <a:gd name="connsiteX0" fmla="*/ 12532 w 976524"/>
                      <a:gd name="connsiteY0" fmla="*/ 602125 h 643400"/>
                      <a:gd name="connsiteX1" fmla="*/ 63827 w 976524"/>
                      <a:gd name="connsiteY1" fmla="*/ 314950 h 643400"/>
                      <a:gd name="connsiteX2" fmla="*/ 362278 w 976524"/>
                      <a:gd name="connsiteY2" fmla="*/ 168901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02125 h 643400"/>
                      <a:gd name="connsiteX1" fmla="*/ 63827 w 976524"/>
                      <a:gd name="connsiteY1" fmla="*/ 314950 h 643400"/>
                      <a:gd name="connsiteX2" fmla="*/ 321003 w 976524"/>
                      <a:gd name="connsiteY2" fmla="*/ 165726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923365 w 976524"/>
                      <a:gd name="connsiteY5" fmla="*/ 76227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9536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524" h="663682">
                        <a:moveTo>
                          <a:pt x="12532" y="622407"/>
                        </a:moveTo>
                        <a:cubicBezTo>
                          <a:pt x="-14304" y="591081"/>
                          <a:pt x="1587" y="385767"/>
                          <a:pt x="63827" y="335232"/>
                        </a:cubicBezTo>
                        <a:cubicBezTo>
                          <a:pt x="117356" y="259324"/>
                          <a:pt x="197065" y="209451"/>
                          <a:pt x="321003" y="186008"/>
                        </a:cubicBezTo>
                        <a:cubicBezTo>
                          <a:pt x="292541" y="130816"/>
                          <a:pt x="392589" y="22598"/>
                          <a:pt x="470906" y="10427"/>
                        </a:cubicBezTo>
                        <a:cubicBezTo>
                          <a:pt x="549223" y="-20794"/>
                          <a:pt x="646010" y="25142"/>
                          <a:pt x="711528" y="55833"/>
                        </a:cubicBezTo>
                        <a:cubicBezTo>
                          <a:pt x="763654" y="70504"/>
                          <a:pt x="859321" y="77974"/>
                          <a:pt x="888440" y="60352"/>
                        </a:cubicBezTo>
                        <a:cubicBezTo>
                          <a:pt x="908034" y="77655"/>
                          <a:pt x="844309" y="114659"/>
                          <a:pt x="854492" y="124726"/>
                        </a:cubicBezTo>
                        <a:cubicBezTo>
                          <a:pt x="864675" y="134793"/>
                          <a:pt x="942865" y="104430"/>
                          <a:pt x="949536" y="120757"/>
                        </a:cubicBezTo>
                        <a:cubicBezTo>
                          <a:pt x="880007" y="286310"/>
                          <a:pt x="833836" y="222106"/>
                          <a:pt x="827841" y="257616"/>
                        </a:cubicBezTo>
                        <a:cubicBezTo>
                          <a:pt x="821846" y="293126"/>
                          <a:pt x="841690" y="262963"/>
                          <a:pt x="904041" y="333816"/>
                        </a:cubicBezTo>
                        <a:cubicBezTo>
                          <a:pt x="943464" y="408958"/>
                          <a:pt x="956638" y="425877"/>
                          <a:pt x="976524" y="663682"/>
                        </a:cubicBezTo>
                        <a:cubicBezTo>
                          <a:pt x="934059" y="550970"/>
                          <a:pt x="778053" y="501360"/>
                          <a:pt x="740780" y="389045"/>
                        </a:cubicBezTo>
                        <a:cubicBezTo>
                          <a:pt x="705081" y="386691"/>
                          <a:pt x="728294" y="459454"/>
                          <a:pt x="714702" y="493982"/>
                        </a:cubicBezTo>
                        <a:cubicBezTo>
                          <a:pt x="663010" y="471360"/>
                          <a:pt x="644431" y="373593"/>
                          <a:pt x="608429" y="373963"/>
                        </a:cubicBezTo>
                        <a:cubicBezTo>
                          <a:pt x="572427" y="374333"/>
                          <a:pt x="465248" y="518307"/>
                          <a:pt x="365337" y="496201"/>
                        </a:cubicBezTo>
                        <a:cubicBezTo>
                          <a:pt x="306701" y="515370"/>
                          <a:pt x="386922" y="451672"/>
                          <a:pt x="361390" y="412778"/>
                        </a:cubicBezTo>
                        <a:cubicBezTo>
                          <a:pt x="342208" y="437384"/>
                          <a:pt x="267178" y="493556"/>
                          <a:pt x="224845" y="523189"/>
                        </a:cubicBezTo>
                        <a:cubicBezTo>
                          <a:pt x="166702" y="558127"/>
                          <a:pt x="39368" y="653733"/>
                          <a:pt x="12532" y="622407"/>
                        </a:cubicBezTo>
                        <a:close/>
                      </a:path>
                    </a:pathLst>
                  </a:custGeom>
                  <a:solidFill>
                    <a:srgbClr val="FFFFC1"/>
                  </a:solidFill>
                  <a:ln w="6350" cap="flat" cmpd="sng" algn="ctr">
                    <a:noFill/>
                    <a:prstDash val="solid"/>
                    <a:miter lim="800000"/>
                  </a:ln>
                  <a:effectLst>
                    <a:outerShdw dist="88900" dir="6000000" sx="88000" sy="88000" algn="t" rotWithShape="0">
                      <a:srgbClr val="E1A4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64" name="Rectangle: Rounded Corners 43">
                    <a:extLst>
                      <a:ext uri="{FF2B5EF4-FFF2-40B4-BE49-F238E27FC236}">
                        <a16:creationId xmlns:a16="http://schemas.microsoft.com/office/drawing/2014/main" id="{C70DCC50-9802-EBA3-A94A-78C9D203CABE}"/>
                      </a:ext>
                    </a:extLst>
                  </p:cNvPr>
                  <p:cNvSpPr/>
                  <p:nvPr/>
                </p:nvSpPr>
                <p:spPr>
                  <a:xfrm>
                    <a:off x="3212878" y="1434006"/>
                    <a:ext cx="307181" cy="93979"/>
                  </a:xfrm>
                  <a:custGeom>
                    <a:avLst/>
                    <a:gdLst>
                      <a:gd name="connsiteX0" fmla="*/ 0 w 304800"/>
                      <a:gd name="connsiteY0" fmla="*/ 17829 h 106973"/>
                      <a:gd name="connsiteX1" fmla="*/ 17829 w 304800"/>
                      <a:gd name="connsiteY1" fmla="*/ 0 h 106973"/>
                      <a:gd name="connsiteX2" fmla="*/ 286971 w 304800"/>
                      <a:gd name="connsiteY2" fmla="*/ 0 h 106973"/>
                      <a:gd name="connsiteX3" fmla="*/ 304800 w 304800"/>
                      <a:gd name="connsiteY3" fmla="*/ 17829 h 106973"/>
                      <a:gd name="connsiteX4" fmla="*/ 304800 w 304800"/>
                      <a:gd name="connsiteY4" fmla="*/ 89144 h 106973"/>
                      <a:gd name="connsiteX5" fmla="*/ 286971 w 304800"/>
                      <a:gd name="connsiteY5" fmla="*/ 106973 h 106973"/>
                      <a:gd name="connsiteX6" fmla="*/ 17829 w 304800"/>
                      <a:gd name="connsiteY6" fmla="*/ 106973 h 106973"/>
                      <a:gd name="connsiteX7" fmla="*/ 0 w 304800"/>
                      <a:gd name="connsiteY7" fmla="*/ 89144 h 106973"/>
                      <a:gd name="connsiteX8" fmla="*/ 0 w 304800"/>
                      <a:gd name="connsiteY8" fmla="*/ 17829 h 106973"/>
                      <a:gd name="connsiteX0" fmla="*/ 0 w 304800"/>
                      <a:gd name="connsiteY0" fmla="*/ 65454 h 154598"/>
                      <a:gd name="connsiteX1" fmla="*/ 17829 w 304800"/>
                      <a:gd name="connsiteY1" fmla="*/ 47625 h 154598"/>
                      <a:gd name="connsiteX2" fmla="*/ 140494 w 304800"/>
                      <a:gd name="connsiteY2" fmla="*/ 0 h 154598"/>
                      <a:gd name="connsiteX3" fmla="*/ 286971 w 304800"/>
                      <a:gd name="connsiteY3" fmla="*/ 47625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17829 w 304800"/>
                      <a:gd name="connsiteY1" fmla="*/ 47625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86971 w 323850"/>
                      <a:gd name="connsiteY6" fmla="*/ 1545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51252 w 323850"/>
                      <a:gd name="connsiteY6" fmla="*/ 783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37740"/>
                      <a:gd name="connsiteX1" fmla="*/ 32117 w 323850"/>
                      <a:gd name="connsiteY1" fmla="*/ 19050 h 137740"/>
                      <a:gd name="connsiteX2" fmla="*/ 140494 w 323850"/>
                      <a:gd name="connsiteY2" fmla="*/ 0 h 137740"/>
                      <a:gd name="connsiteX3" fmla="*/ 248871 w 323850"/>
                      <a:gd name="connsiteY3" fmla="*/ 14288 h 137740"/>
                      <a:gd name="connsiteX4" fmla="*/ 304800 w 323850"/>
                      <a:gd name="connsiteY4" fmla="*/ 65454 h 137740"/>
                      <a:gd name="connsiteX5" fmla="*/ 323850 w 323850"/>
                      <a:gd name="connsiteY5" fmla="*/ 77238 h 137740"/>
                      <a:gd name="connsiteX6" fmla="*/ 251252 w 323850"/>
                      <a:gd name="connsiteY6" fmla="*/ 78398 h 137740"/>
                      <a:gd name="connsiteX7" fmla="*/ 70216 w 323850"/>
                      <a:gd name="connsiteY7" fmla="*/ 78398 h 137740"/>
                      <a:gd name="connsiteX8" fmla="*/ 0 w 323850"/>
                      <a:gd name="connsiteY8" fmla="*/ 136769 h 137740"/>
                      <a:gd name="connsiteX9" fmla="*/ 0 w 323850"/>
                      <a:gd name="connsiteY9" fmla="*/ 65454 h 137740"/>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0216 w 323850"/>
                      <a:gd name="connsiteY7" fmla="*/ 78398 h 81936"/>
                      <a:gd name="connsiteX8" fmla="*/ 0 w 323850"/>
                      <a:gd name="connsiteY8" fmla="*/ 65454 h 81936"/>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4978 w 323850"/>
                      <a:gd name="connsiteY7" fmla="*/ 71254 h 81936"/>
                      <a:gd name="connsiteX8" fmla="*/ 0 w 323850"/>
                      <a:gd name="connsiteY8" fmla="*/ 65454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07181"/>
                      <a:gd name="connsiteY0" fmla="*/ 77360 h 93979"/>
                      <a:gd name="connsiteX1" fmla="*/ 27354 w 307181"/>
                      <a:gd name="connsiteY1" fmla="*/ 19050 h 93979"/>
                      <a:gd name="connsiteX2" fmla="*/ 135731 w 307181"/>
                      <a:gd name="connsiteY2" fmla="*/ 0 h 93979"/>
                      <a:gd name="connsiteX3" fmla="*/ 244108 w 307181"/>
                      <a:gd name="connsiteY3" fmla="*/ 14288 h 93979"/>
                      <a:gd name="connsiteX4" fmla="*/ 300037 w 307181"/>
                      <a:gd name="connsiteY4" fmla="*/ 65454 h 93979"/>
                      <a:gd name="connsiteX5" fmla="*/ 307181 w 307181"/>
                      <a:gd name="connsiteY5" fmla="*/ 91526 h 93979"/>
                      <a:gd name="connsiteX6" fmla="*/ 246489 w 307181"/>
                      <a:gd name="connsiteY6" fmla="*/ 78398 h 93979"/>
                      <a:gd name="connsiteX7" fmla="*/ 70215 w 307181"/>
                      <a:gd name="connsiteY7" fmla="*/ 71254 h 93979"/>
                      <a:gd name="connsiteX8" fmla="*/ 0 w 307181"/>
                      <a:gd name="connsiteY8" fmla="*/ 77360 h 9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81" h="93979">
                        <a:moveTo>
                          <a:pt x="0" y="77360"/>
                        </a:moveTo>
                        <a:cubicBezTo>
                          <a:pt x="0" y="67513"/>
                          <a:pt x="17507" y="19050"/>
                          <a:pt x="27354" y="19050"/>
                        </a:cubicBezTo>
                        <a:cubicBezTo>
                          <a:pt x="73005" y="3968"/>
                          <a:pt x="92461" y="794"/>
                          <a:pt x="135731" y="0"/>
                        </a:cubicBezTo>
                        <a:cubicBezTo>
                          <a:pt x="182175" y="794"/>
                          <a:pt x="197664" y="6350"/>
                          <a:pt x="244108" y="14288"/>
                        </a:cubicBezTo>
                        <a:cubicBezTo>
                          <a:pt x="253955" y="14288"/>
                          <a:pt x="300037" y="55607"/>
                          <a:pt x="300037" y="65454"/>
                        </a:cubicBezTo>
                        <a:lnTo>
                          <a:pt x="307181" y="91526"/>
                        </a:lnTo>
                        <a:cubicBezTo>
                          <a:pt x="307181" y="101373"/>
                          <a:pt x="256336" y="78398"/>
                          <a:pt x="246489" y="78398"/>
                        </a:cubicBezTo>
                        <a:cubicBezTo>
                          <a:pt x="187731" y="68873"/>
                          <a:pt x="128973" y="73635"/>
                          <a:pt x="70215" y="71254"/>
                        </a:cubicBezTo>
                        <a:cubicBezTo>
                          <a:pt x="28340" y="69097"/>
                          <a:pt x="6350" y="87251"/>
                          <a:pt x="0" y="77360"/>
                        </a:cubicBez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grpSp>
          <p:sp>
            <p:nvSpPr>
              <p:cNvPr id="450" name="Isosceles Triangle 14">
                <a:extLst>
                  <a:ext uri="{FF2B5EF4-FFF2-40B4-BE49-F238E27FC236}">
                    <a16:creationId xmlns:a16="http://schemas.microsoft.com/office/drawing/2014/main" id="{F2BC03A2-E805-745B-D4C3-F2BFF1C41D28}"/>
                  </a:ext>
                </a:extLst>
              </p:cNvPr>
              <p:cNvSpPr/>
              <p:nvPr/>
            </p:nvSpPr>
            <p:spPr>
              <a:xfrm rot="19924868">
                <a:off x="11149421" y="8229316"/>
                <a:ext cx="198151" cy="265273"/>
              </a:xfrm>
              <a:custGeom>
                <a:avLst/>
                <a:gdLst>
                  <a:gd name="connsiteX0" fmla="*/ 0 w 171362"/>
                  <a:gd name="connsiteY0" fmla="*/ 238897 h 238897"/>
                  <a:gd name="connsiteX1" fmla="*/ 85681 w 171362"/>
                  <a:gd name="connsiteY1" fmla="*/ 0 h 238897"/>
                  <a:gd name="connsiteX2" fmla="*/ 171362 w 171362"/>
                  <a:gd name="connsiteY2" fmla="*/ 238897 h 238897"/>
                  <a:gd name="connsiteX3" fmla="*/ 0 w 171362"/>
                  <a:gd name="connsiteY3" fmla="*/ 238897 h 238897"/>
                  <a:gd name="connsiteX0" fmla="*/ 0 w 171362"/>
                  <a:gd name="connsiteY0" fmla="*/ 229070 h 229070"/>
                  <a:gd name="connsiteX1" fmla="*/ 139085 w 171362"/>
                  <a:gd name="connsiteY1" fmla="*/ 0 h 229070"/>
                  <a:gd name="connsiteX2" fmla="*/ 171362 w 171362"/>
                  <a:gd name="connsiteY2" fmla="*/ 229070 h 229070"/>
                  <a:gd name="connsiteX3" fmla="*/ 0 w 171362"/>
                  <a:gd name="connsiteY3" fmla="*/ 229070 h 229070"/>
                  <a:gd name="connsiteX0" fmla="*/ 0 w 171362"/>
                  <a:gd name="connsiteY0" fmla="*/ 229070 h 229070"/>
                  <a:gd name="connsiteX1" fmla="*/ 139085 w 171362"/>
                  <a:gd name="connsiteY1" fmla="*/ 0 h 229070"/>
                  <a:gd name="connsiteX2" fmla="*/ 171362 w 171362"/>
                  <a:gd name="connsiteY2" fmla="*/ 229070 h 229070"/>
                  <a:gd name="connsiteX3" fmla="*/ 0 w 171362"/>
                  <a:gd name="connsiteY3" fmla="*/ 229070 h 229070"/>
                  <a:gd name="connsiteX0" fmla="*/ 4660 w 127989"/>
                  <a:gd name="connsiteY0" fmla="*/ 305014 h 305014"/>
                  <a:gd name="connsiteX1" fmla="*/ 95712 w 127989"/>
                  <a:gd name="connsiteY1" fmla="*/ 0 h 305014"/>
                  <a:gd name="connsiteX2" fmla="*/ 127989 w 127989"/>
                  <a:gd name="connsiteY2" fmla="*/ 229070 h 305014"/>
                  <a:gd name="connsiteX3" fmla="*/ 4660 w 127989"/>
                  <a:gd name="connsiteY3" fmla="*/ 305014 h 305014"/>
                  <a:gd name="connsiteX0" fmla="*/ 4660 w 156556"/>
                  <a:gd name="connsiteY0" fmla="*/ 305014 h 305014"/>
                  <a:gd name="connsiteX1" fmla="*/ 95712 w 156556"/>
                  <a:gd name="connsiteY1" fmla="*/ 0 h 305014"/>
                  <a:gd name="connsiteX2" fmla="*/ 156556 w 156556"/>
                  <a:gd name="connsiteY2" fmla="*/ 147686 h 305014"/>
                  <a:gd name="connsiteX3" fmla="*/ 4660 w 156556"/>
                  <a:gd name="connsiteY3" fmla="*/ 305014 h 305014"/>
                  <a:gd name="connsiteX0" fmla="*/ 4660 w 156556"/>
                  <a:gd name="connsiteY0" fmla="*/ 305014 h 305014"/>
                  <a:gd name="connsiteX1" fmla="*/ 95712 w 156556"/>
                  <a:gd name="connsiteY1" fmla="*/ 0 h 305014"/>
                  <a:gd name="connsiteX2" fmla="*/ 156556 w 156556"/>
                  <a:gd name="connsiteY2" fmla="*/ 147686 h 305014"/>
                  <a:gd name="connsiteX3" fmla="*/ 4660 w 156556"/>
                  <a:gd name="connsiteY3" fmla="*/ 305014 h 305014"/>
                  <a:gd name="connsiteX0" fmla="*/ 18794 w 170690"/>
                  <a:gd name="connsiteY0" fmla="*/ 305014 h 305014"/>
                  <a:gd name="connsiteX1" fmla="*/ 109846 w 170690"/>
                  <a:gd name="connsiteY1" fmla="*/ 0 h 305014"/>
                  <a:gd name="connsiteX2" fmla="*/ 170690 w 170690"/>
                  <a:gd name="connsiteY2" fmla="*/ 147686 h 305014"/>
                  <a:gd name="connsiteX3" fmla="*/ 18794 w 170690"/>
                  <a:gd name="connsiteY3" fmla="*/ 305014 h 305014"/>
                  <a:gd name="connsiteX0" fmla="*/ 18794 w 173654"/>
                  <a:gd name="connsiteY0" fmla="*/ 305014 h 305014"/>
                  <a:gd name="connsiteX1" fmla="*/ 109846 w 173654"/>
                  <a:gd name="connsiteY1" fmla="*/ 0 h 305014"/>
                  <a:gd name="connsiteX2" fmla="*/ 173654 w 173654"/>
                  <a:gd name="connsiteY2" fmla="*/ 193778 h 305014"/>
                  <a:gd name="connsiteX3" fmla="*/ 18794 w 173654"/>
                  <a:gd name="connsiteY3" fmla="*/ 305014 h 305014"/>
                  <a:gd name="connsiteX0" fmla="*/ 18794 w 173654"/>
                  <a:gd name="connsiteY0" fmla="*/ 305014 h 305014"/>
                  <a:gd name="connsiteX1" fmla="*/ 109846 w 173654"/>
                  <a:gd name="connsiteY1" fmla="*/ 0 h 305014"/>
                  <a:gd name="connsiteX2" fmla="*/ 173654 w 173654"/>
                  <a:gd name="connsiteY2" fmla="*/ 193778 h 305014"/>
                  <a:gd name="connsiteX3" fmla="*/ 18794 w 173654"/>
                  <a:gd name="connsiteY3" fmla="*/ 305014 h 305014"/>
                  <a:gd name="connsiteX0" fmla="*/ 30194 w 185054"/>
                  <a:gd name="connsiteY0" fmla="*/ 305014 h 305014"/>
                  <a:gd name="connsiteX1" fmla="*/ 121246 w 185054"/>
                  <a:gd name="connsiteY1" fmla="*/ 0 h 305014"/>
                  <a:gd name="connsiteX2" fmla="*/ 185054 w 185054"/>
                  <a:gd name="connsiteY2" fmla="*/ 193778 h 305014"/>
                  <a:gd name="connsiteX3" fmla="*/ 30194 w 185054"/>
                  <a:gd name="connsiteY3" fmla="*/ 305014 h 305014"/>
                  <a:gd name="connsiteX0" fmla="*/ 21636 w 176496"/>
                  <a:gd name="connsiteY0" fmla="*/ 321375 h 321375"/>
                  <a:gd name="connsiteX1" fmla="*/ 8898 w 176496"/>
                  <a:gd name="connsiteY1" fmla="*/ 43150 h 321375"/>
                  <a:gd name="connsiteX2" fmla="*/ 112688 w 176496"/>
                  <a:gd name="connsiteY2" fmla="*/ 16361 h 321375"/>
                  <a:gd name="connsiteX3" fmla="*/ 176496 w 176496"/>
                  <a:gd name="connsiteY3" fmla="*/ 210139 h 321375"/>
                  <a:gd name="connsiteX4" fmla="*/ 21636 w 176496"/>
                  <a:gd name="connsiteY4" fmla="*/ 321375 h 321375"/>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149 h 315149"/>
                  <a:gd name="connsiteX1" fmla="*/ 8898 w 176496"/>
                  <a:gd name="connsiteY1" fmla="*/ 36924 h 315149"/>
                  <a:gd name="connsiteX2" fmla="*/ 112688 w 176496"/>
                  <a:gd name="connsiteY2" fmla="*/ 10135 h 315149"/>
                  <a:gd name="connsiteX3" fmla="*/ 176496 w 176496"/>
                  <a:gd name="connsiteY3" fmla="*/ 203913 h 315149"/>
                  <a:gd name="connsiteX4" fmla="*/ 21636 w 176496"/>
                  <a:gd name="connsiteY4" fmla="*/ 315149 h 315149"/>
                  <a:gd name="connsiteX0" fmla="*/ 23240 w 178100"/>
                  <a:gd name="connsiteY0" fmla="*/ 315149 h 315149"/>
                  <a:gd name="connsiteX1" fmla="*/ 10502 w 178100"/>
                  <a:gd name="connsiteY1" fmla="*/ 36924 h 315149"/>
                  <a:gd name="connsiteX2" fmla="*/ 114292 w 178100"/>
                  <a:gd name="connsiteY2" fmla="*/ 10135 h 315149"/>
                  <a:gd name="connsiteX3" fmla="*/ 178100 w 178100"/>
                  <a:gd name="connsiteY3" fmla="*/ 203913 h 315149"/>
                  <a:gd name="connsiteX4" fmla="*/ 23240 w 178100"/>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42612 h 342612"/>
                  <a:gd name="connsiteX1" fmla="*/ 10503 w 178101"/>
                  <a:gd name="connsiteY1" fmla="*/ 64387 h 342612"/>
                  <a:gd name="connsiteX2" fmla="*/ 114293 w 178101"/>
                  <a:gd name="connsiteY2" fmla="*/ 37598 h 342612"/>
                  <a:gd name="connsiteX3" fmla="*/ 178101 w 178101"/>
                  <a:gd name="connsiteY3" fmla="*/ 231376 h 342612"/>
                  <a:gd name="connsiteX4" fmla="*/ 23241 w 178101"/>
                  <a:gd name="connsiteY4" fmla="*/ 342612 h 342612"/>
                  <a:gd name="connsiteX0" fmla="*/ 28026 w 182886"/>
                  <a:gd name="connsiteY0" fmla="*/ 334626 h 334626"/>
                  <a:gd name="connsiteX1" fmla="*/ 8629 w 182886"/>
                  <a:gd name="connsiteY1" fmla="*/ 89888 h 334626"/>
                  <a:gd name="connsiteX2" fmla="*/ 119078 w 182886"/>
                  <a:gd name="connsiteY2" fmla="*/ 29612 h 334626"/>
                  <a:gd name="connsiteX3" fmla="*/ 182886 w 182886"/>
                  <a:gd name="connsiteY3" fmla="*/ 223390 h 334626"/>
                  <a:gd name="connsiteX4" fmla="*/ 28026 w 182886"/>
                  <a:gd name="connsiteY4" fmla="*/ 334626 h 334626"/>
                  <a:gd name="connsiteX0" fmla="*/ 28026 w 182886"/>
                  <a:gd name="connsiteY0" fmla="*/ 339145 h 339145"/>
                  <a:gd name="connsiteX1" fmla="*/ 8629 w 182886"/>
                  <a:gd name="connsiteY1" fmla="*/ 94407 h 339145"/>
                  <a:gd name="connsiteX2" fmla="*/ 119078 w 182886"/>
                  <a:gd name="connsiteY2" fmla="*/ 34131 h 339145"/>
                  <a:gd name="connsiteX3" fmla="*/ 182886 w 182886"/>
                  <a:gd name="connsiteY3" fmla="*/ 227909 h 339145"/>
                  <a:gd name="connsiteX4" fmla="*/ 28026 w 182886"/>
                  <a:gd name="connsiteY4" fmla="*/ 339145 h 33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6" h="339145">
                    <a:moveTo>
                      <a:pt x="28026" y="339145"/>
                    </a:moveTo>
                    <a:cubicBezTo>
                      <a:pt x="4339" y="313338"/>
                      <a:pt x="-10223" y="204161"/>
                      <a:pt x="8629" y="94407"/>
                    </a:cubicBezTo>
                    <a:cubicBezTo>
                      <a:pt x="12351" y="22040"/>
                      <a:pt x="66904" y="-41517"/>
                      <a:pt x="119078" y="34131"/>
                    </a:cubicBezTo>
                    <a:cubicBezTo>
                      <a:pt x="192113" y="254446"/>
                      <a:pt x="161617" y="163316"/>
                      <a:pt x="182886" y="227909"/>
                    </a:cubicBezTo>
                    <a:cubicBezTo>
                      <a:pt x="70945" y="320538"/>
                      <a:pt x="128099" y="315762"/>
                      <a:pt x="28026" y="339145"/>
                    </a:cubicBezTo>
                    <a:close/>
                  </a:path>
                </a:pathLst>
              </a:custGeom>
              <a:solidFill>
                <a:srgbClr val="FF99CC"/>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1" name="Freeform: Shape 187">
                <a:extLst>
                  <a:ext uri="{FF2B5EF4-FFF2-40B4-BE49-F238E27FC236}">
                    <a16:creationId xmlns:a16="http://schemas.microsoft.com/office/drawing/2014/main" id="{5331F346-98D4-CED3-D73A-E1B8A46788AF}"/>
                  </a:ext>
                </a:extLst>
              </p:cNvPr>
              <p:cNvSpPr/>
              <p:nvPr/>
            </p:nvSpPr>
            <p:spPr>
              <a:xfrm rot="363717" flipH="1">
                <a:off x="11129886" y="8220182"/>
                <a:ext cx="94799" cy="381246"/>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19992"/>
                  <a:gd name="connsiteY0" fmla="*/ 5640 h 389022"/>
                  <a:gd name="connsiteX1" fmla="*/ 119991 w 119992"/>
                  <a:gd name="connsiteY1" fmla="*/ 0 h 389022"/>
                  <a:gd name="connsiteX2" fmla="*/ 21431 w 119992"/>
                  <a:gd name="connsiteY2" fmla="*/ 389022 h 389022"/>
                  <a:gd name="connsiteX3" fmla="*/ 0 w 119992"/>
                  <a:gd name="connsiteY3" fmla="*/ 379497 h 389022"/>
                  <a:gd name="connsiteX4" fmla="*/ 19050 w 119992"/>
                  <a:gd name="connsiteY4" fmla="*/ 324728 h 389022"/>
                  <a:gd name="connsiteX5" fmla="*/ 42862 w 119992"/>
                  <a:gd name="connsiteY5" fmla="*/ 5640 h 38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92" h="389022">
                    <a:moveTo>
                      <a:pt x="42862" y="5640"/>
                    </a:moveTo>
                    <a:lnTo>
                      <a:pt x="119991" y="0"/>
                    </a:lnTo>
                    <a:lnTo>
                      <a:pt x="21431" y="389022"/>
                    </a:lnTo>
                    <a:lnTo>
                      <a:pt x="0" y="379497"/>
                    </a:lnTo>
                    <a:lnTo>
                      <a:pt x="19050" y="324728"/>
                    </a:lnTo>
                    <a:cubicBezTo>
                      <a:pt x="15081" y="215984"/>
                      <a:pt x="8731" y="102478"/>
                      <a:pt x="42862" y="5640"/>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2" name="Freeform: Shape 187">
                <a:extLst>
                  <a:ext uri="{FF2B5EF4-FFF2-40B4-BE49-F238E27FC236}">
                    <a16:creationId xmlns:a16="http://schemas.microsoft.com/office/drawing/2014/main" id="{44B9BE6B-2657-414C-B3D9-52BD286A1075}"/>
                  </a:ext>
                </a:extLst>
              </p:cNvPr>
              <p:cNvSpPr/>
              <p:nvPr/>
            </p:nvSpPr>
            <p:spPr>
              <a:xfrm rot="1092447" flipH="1">
                <a:off x="10727858" y="8180417"/>
                <a:ext cx="119146" cy="502407"/>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07946"/>
                  <a:gd name="connsiteY0" fmla="*/ 0 h 383382"/>
                  <a:gd name="connsiteX1" fmla="*/ 107946 w 107946"/>
                  <a:gd name="connsiteY1" fmla="*/ 18677 h 383382"/>
                  <a:gd name="connsiteX2" fmla="*/ 21431 w 107946"/>
                  <a:gd name="connsiteY2" fmla="*/ 383382 h 383382"/>
                  <a:gd name="connsiteX3" fmla="*/ 0 w 107946"/>
                  <a:gd name="connsiteY3" fmla="*/ 373857 h 383382"/>
                  <a:gd name="connsiteX4" fmla="*/ 19050 w 107946"/>
                  <a:gd name="connsiteY4" fmla="*/ 319088 h 383382"/>
                  <a:gd name="connsiteX5" fmla="*/ 42862 w 107946"/>
                  <a:gd name="connsiteY5" fmla="*/ 0 h 383382"/>
                  <a:gd name="connsiteX0" fmla="*/ 42862 w 107946"/>
                  <a:gd name="connsiteY0" fmla="*/ 0 h 396736"/>
                  <a:gd name="connsiteX1" fmla="*/ 107946 w 107946"/>
                  <a:gd name="connsiteY1" fmla="*/ 18677 h 396736"/>
                  <a:gd name="connsiteX2" fmla="*/ 66857 w 107946"/>
                  <a:gd name="connsiteY2" fmla="*/ 396736 h 396736"/>
                  <a:gd name="connsiteX3" fmla="*/ 0 w 107946"/>
                  <a:gd name="connsiteY3" fmla="*/ 373857 h 396736"/>
                  <a:gd name="connsiteX4" fmla="*/ 19050 w 107946"/>
                  <a:gd name="connsiteY4" fmla="*/ 319088 h 396736"/>
                  <a:gd name="connsiteX5" fmla="*/ 42862 w 107946"/>
                  <a:gd name="connsiteY5" fmla="*/ 0 h 396736"/>
                  <a:gd name="connsiteX0" fmla="*/ 42862 w 107946"/>
                  <a:gd name="connsiteY0" fmla="*/ 0 h 396736"/>
                  <a:gd name="connsiteX1" fmla="*/ 107946 w 107946"/>
                  <a:gd name="connsiteY1" fmla="*/ 18677 h 396736"/>
                  <a:gd name="connsiteX2" fmla="*/ 66857 w 107946"/>
                  <a:gd name="connsiteY2" fmla="*/ 396736 h 396736"/>
                  <a:gd name="connsiteX3" fmla="*/ 0 w 107946"/>
                  <a:gd name="connsiteY3" fmla="*/ 373857 h 396736"/>
                  <a:gd name="connsiteX4" fmla="*/ 53177 w 107946"/>
                  <a:gd name="connsiteY4" fmla="*/ 346064 h 396736"/>
                  <a:gd name="connsiteX5" fmla="*/ 42862 w 107946"/>
                  <a:gd name="connsiteY5" fmla="*/ 0 h 396736"/>
                  <a:gd name="connsiteX0" fmla="*/ 13582 w 78666"/>
                  <a:gd name="connsiteY0" fmla="*/ 0 h 396736"/>
                  <a:gd name="connsiteX1" fmla="*/ 78666 w 78666"/>
                  <a:gd name="connsiteY1" fmla="*/ 18677 h 396736"/>
                  <a:gd name="connsiteX2" fmla="*/ 37577 w 78666"/>
                  <a:gd name="connsiteY2" fmla="*/ 396736 h 396736"/>
                  <a:gd name="connsiteX3" fmla="*/ 4803 w 78666"/>
                  <a:gd name="connsiteY3" fmla="*/ 387265 h 396736"/>
                  <a:gd name="connsiteX4" fmla="*/ 23897 w 78666"/>
                  <a:gd name="connsiteY4" fmla="*/ 346064 h 396736"/>
                  <a:gd name="connsiteX5" fmla="*/ 13582 w 78666"/>
                  <a:gd name="connsiteY5" fmla="*/ 0 h 39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66" h="396736">
                    <a:moveTo>
                      <a:pt x="13582" y="0"/>
                    </a:moveTo>
                    <a:lnTo>
                      <a:pt x="78666" y="18677"/>
                    </a:lnTo>
                    <a:lnTo>
                      <a:pt x="37577" y="396736"/>
                    </a:lnTo>
                    <a:lnTo>
                      <a:pt x="4803" y="387265"/>
                    </a:lnTo>
                    <a:lnTo>
                      <a:pt x="23897" y="346064"/>
                    </a:lnTo>
                    <a:cubicBezTo>
                      <a:pt x="19928" y="237320"/>
                      <a:pt x="-20549" y="96838"/>
                      <a:pt x="13582" y="0"/>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3" name="Freeform: Shape 178">
                <a:extLst>
                  <a:ext uri="{FF2B5EF4-FFF2-40B4-BE49-F238E27FC236}">
                    <a16:creationId xmlns:a16="http://schemas.microsoft.com/office/drawing/2014/main" id="{AB472677-834E-1936-B6C4-3913BA765D27}"/>
                  </a:ext>
                </a:extLst>
              </p:cNvPr>
              <p:cNvSpPr/>
              <p:nvPr/>
            </p:nvSpPr>
            <p:spPr>
              <a:xfrm rot="16648429" flipH="1">
                <a:off x="11004861" y="8063093"/>
                <a:ext cx="280860" cy="584218"/>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4" name="Isosceles Triangle 14">
                <a:extLst>
                  <a:ext uri="{FF2B5EF4-FFF2-40B4-BE49-F238E27FC236}">
                    <a16:creationId xmlns:a16="http://schemas.microsoft.com/office/drawing/2014/main" id="{F9F4EA0B-292E-F3D6-7583-B16CC94DD47B}"/>
                  </a:ext>
                </a:extLst>
              </p:cNvPr>
              <p:cNvSpPr/>
              <p:nvPr/>
            </p:nvSpPr>
            <p:spPr>
              <a:xfrm rot="18463852">
                <a:off x="10761478" y="8153519"/>
                <a:ext cx="198151" cy="265273"/>
              </a:xfrm>
              <a:custGeom>
                <a:avLst/>
                <a:gdLst>
                  <a:gd name="connsiteX0" fmla="*/ 0 w 171362"/>
                  <a:gd name="connsiteY0" fmla="*/ 238897 h 238897"/>
                  <a:gd name="connsiteX1" fmla="*/ 85681 w 171362"/>
                  <a:gd name="connsiteY1" fmla="*/ 0 h 238897"/>
                  <a:gd name="connsiteX2" fmla="*/ 171362 w 171362"/>
                  <a:gd name="connsiteY2" fmla="*/ 238897 h 238897"/>
                  <a:gd name="connsiteX3" fmla="*/ 0 w 171362"/>
                  <a:gd name="connsiteY3" fmla="*/ 238897 h 238897"/>
                  <a:gd name="connsiteX0" fmla="*/ 0 w 171362"/>
                  <a:gd name="connsiteY0" fmla="*/ 229070 h 229070"/>
                  <a:gd name="connsiteX1" fmla="*/ 139085 w 171362"/>
                  <a:gd name="connsiteY1" fmla="*/ 0 h 229070"/>
                  <a:gd name="connsiteX2" fmla="*/ 171362 w 171362"/>
                  <a:gd name="connsiteY2" fmla="*/ 229070 h 229070"/>
                  <a:gd name="connsiteX3" fmla="*/ 0 w 171362"/>
                  <a:gd name="connsiteY3" fmla="*/ 229070 h 229070"/>
                  <a:gd name="connsiteX0" fmla="*/ 0 w 171362"/>
                  <a:gd name="connsiteY0" fmla="*/ 229070 h 229070"/>
                  <a:gd name="connsiteX1" fmla="*/ 139085 w 171362"/>
                  <a:gd name="connsiteY1" fmla="*/ 0 h 229070"/>
                  <a:gd name="connsiteX2" fmla="*/ 171362 w 171362"/>
                  <a:gd name="connsiteY2" fmla="*/ 229070 h 229070"/>
                  <a:gd name="connsiteX3" fmla="*/ 0 w 171362"/>
                  <a:gd name="connsiteY3" fmla="*/ 229070 h 229070"/>
                  <a:gd name="connsiteX0" fmla="*/ 4660 w 127989"/>
                  <a:gd name="connsiteY0" fmla="*/ 305014 h 305014"/>
                  <a:gd name="connsiteX1" fmla="*/ 95712 w 127989"/>
                  <a:gd name="connsiteY1" fmla="*/ 0 h 305014"/>
                  <a:gd name="connsiteX2" fmla="*/ 127989 w 127989"/>
                  <a:gd name="connsiteY2" fmla="*/ 229070 h 305014"/>
                  <a:gd name="connsiteX3" fmla="*/ 4660 w 127989"/>
                  <a:gd name="connsiteY3" fmla="*/ 305014 h 305014"/>
                  <a:gd name="connsiteX0" fmla="*/ 4660 w 156556"/>
                  <a:gd name="connsiteY0" fmla="*/ 305014 h 305014"/>
                  <a:gd name="connsiteX1" fmla="*/ 95712 w 156556"/>
                  <a:gd name="connsiteY1" fmla="*/ 0 h 305014"/>
                  <a:gd name="connsiteX2" fmla="*/ 156556 w 156556"/>
                  <a:gd name="connsiteY2" fmla="*/ 147686 h 305014"/>
                  <a:gd name="connsiteX3" fmla="*/ 4660 w 156556"/>
                  <a:gd name="connsiteY3" fmla="*/ 305014 h 305014"/>
                  <a:gd name="connsiteX0" fmla="*/ 4660 w 156556"/>
                  <a:gd name="connsiteY0" fmla="*/ 305014 h 305014"/>
                  <a:gd name="connsiteX1" fmla="*/ 95712 w 156556"/>
                  <a:gd name="connsiteY1" fmla="*/ 0 h 305014"/>
                  <a:gd name="connsiteX2" fmla="*/ 156556 w 156556"/>
                  <a:gd name="connsiteY2" fmla="*/ 147686 h 305014"/>
                  <a:gd name="connsiteX3" fmla="*/ 4660 w 156556"/>
                  <a:gd name="connsiteY3" fmla="*/ 305014 h 305014"/>
                  <a:gd name="connsiteX0" fmla="*/ 18794 w 170690"/>
                  <a:gd name="connsiteY0" fmla="*/ 305014 h 305014"/>
                  <a:gd name="connsiteX1" fmla="*/ 109846 w 170690"/>
                  <a:gd name="connsiteY1" fmla="*/ 0 h 305014"/>
                  <a:gd name="connsiteX2" fmla="*/ 170690 w 170690"/>
                  <a:gd name="connsiteY2" fmla="*/ 147686 h 305014"/>
                  <a:gd name="connsiteX3" fmla="*/ 18794 w 170690"/>
                  <a:gd name="connsiteY3" fmla="*/ 305014 h 305014"/>
                  <a:gd name="connsiteX0" fmla="*/ 18794 w 173654"/>
                  <a:gd name="connsiteY0" fmla="*/ 305014 h 305014"/>
                  <a:gd name="connsiteX1" fmla="*/ 109846 w 173654"/>
                  <a:gd name="connsiteY1" fmla="*/ 0 h 305014"/>
                  <a:gd name="connsiteX2" fmla="*/ 173654 w 173654"/>
                  <a:gd name="connsiteY2" fmla="*/ 193778 h 305014"/>
                  <a:gd name="connsiteX3" fmla="*/ 18794 w 173654"/>
                  <a:gd name="connsiteY3" fmla="*/ 305014 h 305014"/>
                  <a:gd name="connsiteX0" fmla="*/ 18794 w 173654"/>
                  <a:gd name="connsiteY0" fmla="*/ 305014 h 305014"/>
                  <a:gd name="connsiteX1" fmla="*/ 109846 w 173654"/>
                  <a:gd name="connsiteY1" fmla="*/ 0 h 305014"/>
                  <a:gd name="connsiteX2" fmla="*/ 173654 w 173654"/>
                  <a:gd name="connsiteY2" fmla="*/ 193778 h 305014"/>
                  <a:gd name="connsiteX3" fmla="*/ 18794 w 173654"/>
                  <a:gd name="connsiteY3" fmla="*/ 305014 h 305014"/>
                  <a:gd name="connsiteX0" fmla="*/ 30194 w 185054"/>
                  <a:gd name="connsiteY0" fmla="*/ 305014 h 305014"/>
                  <a:gd name="connsiteX1" fmla="*/ 121246 w 185054"/>
                  <a:gd name="connsiteY1" fmla="*/ 0 h 305014"/>
                  <a:gd name="connsiteX2" fmla="*/ 185054 w 185054"/>
                  <a:gd name="connsiteY2" fmla="*/ 193778 h 305014"/>
                  <a:gd name="connsiteX3" fmla="*/ 30194 w 185054"/>
                  <a:gd name="connsiteY3" fmla="*/ 305014 h 305014"/>
                  <a:gd name="connsiteX0" fmla="*/ 21636 w 176496"/>
                  <a:gd name="connsiteY0" fmla="*/ 321375 h 321375"/>
                  <a:gd name="connsiteX1" fmla="*/ 8898 w 176496"/>
                  <a:gd name="connsiteY1" fmla="*/ 43150 h 321375"/>
                  <a:gd name="connsiteX2" fmla="*/ 112688 w 176496"/>
                  <a:gd name="connsiteY2" fmla="*/ 16361 h 321375"/>
                  <a:gd name="connsiteX3" fmla="*/ 176496 w 176496"/>
                  <a:gd name="connsiteY3" fmla="*/ 210139 h 321375"/>
                  <a:gd name="connsiteX4" fmla="*/ 21636 w 176496"/>
                  <a:gd name="connsiteY4" fmla="*/ 321375 h 321375"/>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149 h 315149"/>
                  <a:gd name="connsiteX1" fmla="*/ 8898 w 176496"/>
                  <a:gd name="connsiteY1" fmla="*/ 36924 h 315149"/>
                  <a:gd name="connsiteX2" fmla="*/ 112688 w 176496"/>
                  <a:gd name="connsiteY2" fmla="*/ 10135 h 315149"/>
                  <a:gd name="connsiteX3" fmla="*/ 176496 w 176496"/>
                  <a:gd name="connsiteY3" fmla="*/ 203913 h 315149"/>
                  <a:gd name="connsiteX4" fmla="*/ 21636 w 176496"/>
                  <a:gd name="connsiteY4" fmla="*/ 315149 h 315149"/>
                  <a:gd name="connsiteX0" fmla="*/ 23240 w 178100"/>
                  <a:gd name="connsiteY0" fmla="*/ 315149 h 315149"/>
                  <a:gd name="connsiteX1" fmla="*/ 10502 w 178100"/>
                  <a:gd name="connsiteY1" fmla="*/ 36924 h 315149"/>
                  <a:gd name="connsiteX2" fmla="*/ 114292 w 178100"/>
                  <a:gd name="connsiteY2" fmla="*/ 10135 h 315149"/>
                  <a:gd name="connsiteX3" fmla="*/ 178100 w 178100"/>
                  <a:gd name="connsiteY3" fmla="*/ 203913 h 315149"/>
                  <a:gd name="connsiteX4" fmla="*/ 23240 w 178100"/>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42612 h 342612"/>
                  <a:gd name="connsiteX1" fmla="*/ 10503 w 178101"/>
                  <a:gd name="connsiteY1" fmla="*/ 64387 h 342612"/>
                  <a:gd name="connsiteX2" fmla="*/ 114293 w 178101"/>
                  <a:gd name="connsiteY2" fmla="*/ 37598 h 342612"/>
                  <a:gd name="connsiteX3" fmla="*/ 178101 w 178101"/>
                  <a:gd name="connsiteY3" fmla="*/ 231376 h 342612"/>
                  <a:gd name="connsiteX4" fmla="*/ 23241 w 178101"/>
                  <a:gd name="connsiteY4" fmla="*/ 342612 h 342612"/>
                  <a:gd name="connsiteX0" fmla="*/ 28026 w 182886"/>
                  <a:gd name="connsiteY0" fmla="*/ 334626 h 334626"/>
                  <a:gd name="connsiteX1" fmla="*/ 8629 w 182886"/>
                  <a:gd name="connsiteY1" fmla="*/ 89888 h 334626"/>
                  <a:gd name="connsiteX2" fmla="*/ 119078 w 182886"/>
                  <a:gd name="connsiteY2" fmla="*/ 29612 h 334626"/>
                  <a:gd name="connsiteX3" fmla="*/ 182886 w 182886"/>
                  <a:gd name="connsiteY3" fmla="*/ 223390 h 334626"/>
                  <a:gd name="connsiteX4" fmla="*/ 28026 w 182886"/>
                  <a:gd name="connsiteY4" fmla="*/ 334626 h 334626"/>
                  <a:gd name="connsiteX0" fmla="*/ 28026 w 182886"/>
                  <a:gd name="connsiteY0" fmla="*/ 339145 h 339145"/>
                  <a:gd name="connsiteX1" fmla="*/ 8629 w 182886"/>
                  <a:gd name="connsiteY1" fmla="*/ 94407 h 339145"/>
                  <a:gd name="connsiteX2" fmla="*/ 119078 w 182886"/>
                  <a:gd name="connsiteY2" fmla="*/ 34131 h 339145"/>
                  <a:gd name="connsiteX3" fmla="*/ 182886 w 182886"/>
                  <a:gd name="connsiteY3" fmla="*/ 227909 h 339145"/>
                  <a:gd name="connsiteX4" fmla="*/ 28026 w 182886"/>
                  <a:gd name="connsiteY4" fmla="*/ 339145 h 33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6" h="339145">
                    <a:moveTo>
                      <a:pt x="28026" y="339145"/>
                    </a:moveTo>
                    <a:cubicBezTo>
                      <a:pt x="4339" y="313338"/>
                      <a:pt x="-10223" y="204161"/>
                      <a:pt x="8629" y="94407"/>
                    </a:cubicBezTo>
                    <a:cubicBezTo>
                      <a:pt x="12351" y="22040"/>
                      <a:pt x="66904" y="-41517"/>
                      <a:pt x="119078" y="34131"/>
                    </a:cubicBezTo>
                    <a:cubicBezTo>
                      <a:pt x="192113" y="254446"/>
                      <a:pt x="161617" y="163316"/>
                      <a:pt x="182886" y="227909"/>
                    </a:cubicBezTo>
                    <a:cubicBezTo>
                      <a:pt x="70945" y="320538"/>
                      <a:pt x="128099" y="315762"/>
                      <a:pt x="28026" y="339145"/>
                    </a:cubicBezTo>
                    <a:close/>
                  </a:path>
                </a:pathLst>
              </a:custGeom>
              <a:solidFill>
                <a:srgbClr val="FF99CC"/>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166461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51B999-4973-F57F-C21F-A4403371C249}"/>
              </a:ext>
            </a:extLst>
          </p:cNvPr>
          <p:cNvPicPr>
            <a:picLocks noChangeAspect="1"/>
          </p:cNvPicPr>
          <p:nvPr/>
        </p:nvPicPr>
        <p:blipFill>
          <a:blip r:embed="rId4"/>
          <a:stretch>
            <a:fillRect/>
          </a:stretch>
        </p:blipFill>
        <p:spPr>
          <a:xfrm>
            <a:off x="21760" y="0"/>
            <a:ext cx="12170239" cy="6922780"/>
          </a:xfrm>
          <a:prstGeom prst="rect">
            <a:avLst/>
          </a:prstGeom>
        </p:spPr>
      </p:pic>
      <p:sp>
        <p:nvSpPr>
          <p:cNvPr id="72" name="Rectangle 71">
            <a:extLst>
              <a:ext uri="{FF2B5EF4-FFF2-40B4-BE49-F238E27FC236}">
                <a16:creationId xmlns:a16="http://schemas.microsoft.com/office/drawing/2014/main" id="{982B427D-356F-446F-9D77-E21DFE368620}"/>
              </a:ext>
            </a:extLst>
          </p:cNvPr>
          <p:cNvSpPr/>
          <p:nvPr/>
        </p:nvSpPr>
        <p:spPr>
          <a:xfrm>
            <a:off x="8743454" y="5902843"/>
            <a:ext cx="181441" cy="280062"/>
          </a:xfrm>
          <a:prstGeom prst="rect">
            <a:avLst/>
          </a:prstGeom>
          <a:solidFill>
            <a:srgbClr val="463325"/>
          </a:solidFill>
          <a:ln w="9525" cap="flat" cmpd="sng" algn="ctr">
            <a:noFill/>
            <a:prstDash val="solid"/>
          </a:ln>
          <a:effectLst/>
        </p:spPr>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4FCC119F-F5A7-4D8D-AE0E-936EB1016645}"/>
              </a:ext>
            </a:extLst>
          </p:cNvPr>
          <p:cNvSpPr/>
          <p:nvPr/>
        </p:nvSpPr>
        <p:spPr>
          <a:xfrm>
            <a:off x="10290607" y="5917538"/>
            <a:ext cx="181441" cy="280062"/>
          </a:xfrm>
          <a:prstGeom prst="rect">
            <a:avLst/>
          </a:prstGeom>
          <a:solidFill>
            <a:srgbClr val="463325"/>
          </a:solidFill>
          <a:ln w="9525" cap="flat" cmpd="sng" algn="ctr">
            <a:noFill/>
            <a:prstDash val="solid"/>
          </a:ln>
          <a:effectLst/>
        </p:spPr>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2C1935B-8877-3A50-1CAA-4261F5A58FAD}"/>
              </a:ext>
            </a:extLst>
          </p:cNvPr>
          <p:cNvGrpSpPr/>
          <p:nvPr/>
        </p:nvGrpSpPr>
        <p:grpSpPr>
          <a:xfrm>
            <a:off x="8770801" y="3423092"/>
            <a:ext cx="1134493" cy="1511153"/>
            <a:chOff x="10128910" y="3109098"/>
            <a:chExt cx="1134493" cy="1511153"/>
          </a:xfrm>
        </p:grpSpPr>
        <p:sp>
          <p:nvSpPr>
            <p:cNvPr id="71" name="Rectangle 70">
              <a:extLst>
                <a:ext uri="{FF2B5EF4-FFF2-40B4-BE49-F238E27FC236}">
                  <a16:creationId xmlns:a16="http://schemas.microsoft.com/office/drawing/2014/main" id="{A71AA74B-20B4-4A3F-9366-2919B2FEB5B8}"/>
                </a:ext>
              </a:extLst>
            </p:cNvPr>
            <p:cNvSpPr/>
            <p:nvPr/>
          </p:nvSpPr>
          <p:spPr>
            <a:xfrm>
              <a:off x="10226592" y="4421566"/>
              <a:ext cx="627861" cy="16160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E3ADC04C-76CC-4011-AA00-A0AE204FCB24}"/>
                </a:ext>
              </a:extLst>
            </p:cNvPr>
            <p:cNvSpPr/>
            <p:nvPr/>
          </p:nvSpPr>
          <p:spPr>
            <a:xfrm>
              <a:off x="10273498" y="4217064"/>
              <a:ext cx="627861" cy="161608"/>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AAB09CCC-40EA-413A-9394-59C52C242788}"/>
                </a:ext>
              </a:extLst>
            </p:cNvPr>
            <p:cNvSpPr/>
            <p:nvPr/>
          </p:nvSpPr>
          <p:spPr>
            <a:xfrm>
              <a:off x="10246641" y="3909644"/>
              <a:ext cx="627861" cy="161608"/>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0F016116-699D-4EC6-A192-EFEC8714C30E}"/>
                </a:ext>
              </a:extLst>
            </p:cNvPr>
            <p:cNvSpPr/>
            <p:nvPr/>
          </p:nvSpPr>
          <p:spPr>
            <a:xfrm>
              <a:off x="10224972" y="3556172"/>
              <a:ext cx="607082" cy="13351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6CA4DC2E-99FD-4718-9119-129E957A3D7F}"/>
                </a:ext>
              </a:extLst>
            </p:cNvPr>
            <p:cNvSpPr/>
            <p:nvPr/>
          </p:nvSpPr>
          <p:spPr>
            <a:xfrm rot="21299961">
              <a:off x="10226801" y="3174444"/>
              <a:ext cx="529246" cy="1711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9" name="Picture 78">
              <a:extLst>
                <a:ext uri="{FF2B5EF4-FFF2-40B4-BE49-F238E27FC236}">
                  <a16:creationId xmlns:a16="http://schemas.microsoft.com/office/drawing/2014/main" id="{3AB8E440-D5EF-4935-A7BE-6419D2F284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0598" t="17850" r="32050" b="17336"/>
            <a:stretch/>
          </p:blipFill>
          <p:spPr>
            <a:xfrm>
              <a:off x="10128910" y="3109098"/>
              <a:ext cx="1134493" cy="1511153"/>
            </a:xfrm>
            <a:prstGeom prst="rect">
              <a:avLst/>
            </a:prstGeom>
          </p:spPr>
        </p:pic>
      </p:grpSp>
      <p:grpSp>
        <p:nvGrpSpPr>
          <p:cNvPr id="80" name="Group 79">
            <a:extLst>
              <a:ext uri="{FF2B5EF4-FFF2-40B4-BE49-F238E27FC236}">
                <a16:creationId xmlns:a16="http://schemas.microsoft.com/office/drawing/2014/main" id="{E7EF94C1-81C0-4004-8BCA-C96B5860062A}"/>
              </a:ext>
            </a:extLst>
          </p:cNvPr>
          <p:cNvGrpSpPr/>
          <p:nvPr/>
        </p:nvGrpSpPr>
        <p:grpSpPr>
          <a:xfrm rot="20877114">
            <a:off x="779573" y="2463087"/>
            <a:ext cx="1786261" cy="3072991"/>
            <a:chOff x="6928887" y="2370451"/>
            <a:chExt cx="2045609" cy="3610470"/>
          </a:xfrm>
        </p:grpSpPr>
        <p:pic>
          <p:nvPicPr>
            <p:cNvPr id="147" name="Picture 4" descr="Related image">
              <a:extLst>
                <a:ext uri="{FF2B5EF4-FFF2-40B4-BE49-F238E27FC236}">
                  <a16:creationId xmlns:a16="http://schemas.microsoft.com/office/drawing/2014/main" id="{5B611924-F4CD-4240-9373-B28BFC72F51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53781" flipH="1">
              <a:off x="7582636" y="5311682"/>
              <a:ext cx="344503" cy="344503"/>
            </a:xfrm>
            <a:prstGeom prst="rect">
              <a:avLst/>
            </a:prstGeom>
            <a:noFill/>
            <a:scene3d>
              <a:camera prst="orthographicFront">
                <a:rot lat="0" lon="3000000" rev="0"/>
              </a:camera>
              <a:lightRig rig="threePt" dir="t"/>
            </a:scene3d>
            <a:extLst>
              <a:ext uri="{909E8E84-426E-40DD-AFC4-6F175D3DCCD1}">
                <a14:hiddenFill xmlns:a14="http://schemas.microsoft.com/office/drawing/2010/main">
                  <a:solidFill>
                    <a:srgbClr val="FFFFFF"/>
                  </a:solidFill>
                </a14:hiddenFill>
              </a:ext>
            </a:extLst>
          </p:spPr>
        </p:pic>
        <p:pic>
          <p:nvPicPr>
            <p:cNvPr id="148" name="Picture 4" descr="Related image">
              <a:extLst>
                <a:ext uri="{FF2B5EF4-FFF2-40B4-BE49-F238E27FC236}">
                  <a16:creationId xmlns:a16="http://schemas.microsoft.com/office/drawing/2014/main" id="{7F61DDC9-48BF-4DFA-BA8B-CE5155FFE09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46160" flipH="1">
              <a:off x="7981094" y="5303953"/>
              <a:ext cx="344503" cy="344503"/>
            </a:xfrm>
            <a:prstGeom prst="rect">
              <a:avLst/>
            </a:prstGeom>
            <a:noFill/>
            <a:scene3d>
              <a:camera prst="orthographicFront">
                <a:rot lat="0" lon="3000000" rev="0"/>
              </a:camera>
              <a:lightRig rig="threePt" dir="t"/>
            </a:scene3d>
            <a:extLst>
              <a:ext uri="{909E8E84-426E-40DD-AFC4-6F175D3DCCD1}">
                <a14:hiddenFill xmlns:a14="http://schemas.microsoft.com/office/drawing/2010/main">
                  <a:solidFill>
                    <a:srgbClr val="FFFFFF"/>
                  </a:solidFill>
                </a14:hiddenFill>
              </a:ext>
            </a:extLst>
          </p:spPr>
        </p:pic>
        <p:sp>
          <p:nvSpPr>
            <p:cNvPr id="149" name="Freeform: Shape 579">
              <a:extLst>
                <a:ext uri="{FF2B5EF4-FFF2-40B4-BE49-F238E27FC236}">
                  <a16:creationId xmlns:a16="http://schemas.microsoft.com/office/drawing/2014/main" id="{AE6F11B2-93FD-4A8A-8D7A-310D47907068}"/>
                </a:ext>
              </a:extLst>
            </p:cNvPr>
            <p:cNvSpPr/>
            <p:nvPr/>
          </p:nvSpPr>
          <p:spPr>
            <a:xfrm rot="21328462">
              <a:off x="7697431" y="4848413"/>
              <a:ext cx="213595" cy="699848"/>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a:noFill/>
            </a:ln>
            <a:scene3d>
              <a:camera prst="orthographicFront">
                <a:rot lat="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50" name="Freeform: Shape 580">
              <a:extLst>
                <a:ext uri="{FF2B5EF4-FFF2-40B4-BE49-F238E27FC236}">
                  <a16:creationId xmlns:a16="http://schemas.microsoft.com/office/drawing/2014/main" id="{CE4E8B68-5CF7-415F-B628-66F51A26B95B}"/>
                </a:ext>
              </a:extLst>
            </p:cNvPr>
            <p:cNvSpPr/>
            <p:nvPr/>
          </p:nvSpPr>
          <p:spPr>
            <a:xfrm rot="20762614">
              <a:off x="8044143" y="4795404"/>
              <a:ext cx="236934" cy="72719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a:noFill/>
            </a:ln>
            <a:scene3d>
              <a:camera prst="orthographicFront">
                <a:rot lat="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51" name="Freeform: Shape 581">
              <a:extLst>
                <a:ext uri="{FF2B5EF4-FFF2-40B4-BE49-F238E27FC236}">
                  <a16:creationId xmlns:a16="http://schemas.microsoft.com/office/drawing/2014/main" id="{C8E4C660-067D-4FC0-AA03-69C50E016811}"/>
                </a:ext>
              </a:extLst>
            </p:cNvPr>
            <p:cNvSpPr/>
            <p:nvPr/>
          </p:nvSpPr>
          <p:spPr>
            <a:xfrm rot="21328462">
              <a:off x="7567357" y="4340930"/>
              <a:ext cx="753210" cy="517843"/>
            </a:xfrm>
            <a:custGeom>
              <a:avLst/>
              <a:gdLst>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56156 w 594318"/>
                <a:gd name="connsiteY0" fmla="*/ 0 h 719137"/>
                <a:gd name="connsiteX1" fmla="*/ 522881 w 594318"/>
                <a:gd name="connsiteY1" fmla="*/ 4762 h 719137"/>
                <a:gd name="connsiteX2" fmla="*/ 594318 w 594318"/>
                <a:gd name="connsiteY2" fmla="*/ 704850 h 719137"/>
                <a:gd name="connsiteX3" fmla="*/ 8531 w 594318"/>
                <a:gd name="connsiteY3" fmla="*/ 719137 h 719137"/>
                <a:gd name="connsiteX4" fmla="*/ 56156 w 594318"/>
                <a:gd name="connsiteY4" fmla="*/ 0 h 71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18" h="719137">
                  <a:moveTo>
                    <a:pt x="56156" y="0"/>
                  </a:moveTo>
                  <a:lnTo>
                    <a:pt x="522881" y="4762"/>
                  </a:lnTo>
                  <a:lnTo>
                    <a:pt x="594318" y="704850"/>
                  </a:lnTo>
                  <a:lnTo>
                    <a:pt x="8531" y="719137"/>
                  </a:lnTo>
                  <a:cubicBezTo>
                    <a:pt x="-4169" y="474662"/>
                    <a:pt x="-12106" y="377824"/>
                    <a:pt x="56156" y="0"/>
                  </a:cubicBezTo>
                  <a:close/>
                </a:path>
              </a:pathLst>
            </a:custGeom>
            <a:blipFill>
              <a:blip r:embed="rId8"/>
              <a:stretch>
                <a:fillRect/>
              </a:stretch>
            </a:blipFill>
            <a:ln w="3175">
              <a:solidFill>
                <a:schemeClr val="tx1"/>
              </a:solidFill>
            </a:ln>
            <a:scene3d>
              <a:camera prst="orthographicFront">
                <a:rot lat="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52" name="Freeform: Shape 587">
              <a:extLst>
                <a:ext uri="{FF2B5EF4-FFF2-40B4-BE49-F238E27FC236}">
                  <a16:creationId xmlns:a16="http://schemas.microsoft.com/office/drawing/2014/main" id="{CF692690-3450-47A7-9FF8-BC1A574DC430}"/>
                </a:ext>
              </a:extLst>
            </p:cNvPr>
            <p:cNvSpPr/>
            <p:nvPr/>
          </p:nvSpPr>
          <p:spPr>
            <a:xfrm rot="21133870" flipH="1">
              <a:off x="7127148" y="4320611"/>
              <a:ext cx="183527" cy="190524"/>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a:scene3d>
              <a:camera prst="orthographicFront">
                <a:rot lat="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3" name="Picture 4" descr="Related image">
              <a:extLst>
                <a:ext uri="{FF2B5EF4-FFF2-40B4-BE49-F238E27FC236}">
                  <a16:creationId xmlns:a16="http://schemas.microsoft.com/office/drawing/2014/main" id="{FE712FD9-66D1-4771-8B87-50B269BF5B7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7199" flipH="1">
              <a:off x="7773849" y="5636418"/>
              <a:ext cx="344503" cy="344503"/>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descr="Related image">
              <a:extLst>
                <a:ext uri="{FF2B5EF4-FFF2-40B4-BE49-F238E27FC236}">
                  <a16:creationId xmlns:a16="http://schemas.microsoft.com/office/drawing/2014/main" id="{C69157B6-4AE1-437E-98A7-C8C87D4C3F9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79578" flipH="1">
              <a:off x="8172364" y="5632564"/>
              <a:ext cx="344503" cy="344503"/>
            </a:xfrm>
            <a:prstGeom prst="rect">
              <a:avLst/>
            </a:prstGeom>
            <a:noFill/>
            <a:extLst>
              <a:ext uri="{909E8E84-426E-40DD-AFC4-6F175D3DCCD1}">
                <a14:hiddenFill xmlns:a14="http://schemas.microsoft.com/office/drawing/2010/main">
                  <a:solidFill>
                    <a:srgbClr val="FFFFFF"/>
                  </a:solidFill>
                </a14:hiddenFill>
              </a:ext>
            </a:extLst>
          </p:spPr>
        </p:pic>
        <p:sp>
          <p:nvSpPr>
            <p:cNvPr id="155" name="Freeform: Shape 576">
              <a:extLst>
                <a:ext uri="{FF2B5EF4-FFF2-40B4-BE49-F238E27FC236}">
                  <a16:creationId xmlns:a16="http://schemas.microsoft.com/office/drawing/2014/main" id="{59A0E8B9-9399-4DE8-89E8-1137E347ABAE}"/>
                </a:ext>
              </a:extLst>
            </p:cNvPr>
            <p:cNvSpPr/>
            <p:nvPr/>
          </p:nvSpPr>
          <p:spPr>
            <a:xfrm rot="21361880">
              <a:off x="6928887" y="2465968"/>
              <a:ext cx="2045609" cy="1810175"/>
            </a:xfrm>
            <a:custGeom>
              <a:avLst/>
              <a:gdLst>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31032 w 762000"/>
                <a:gd name="connsiteY4" fmla="*/ 728662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00075 w 762000"/>
                <a:gd name="connsiteY4" fmla="*/ 728663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76287"/>
                <a:gd name="connsiteX1" fmla="*/ 450057 w 762000"/>
                <a:gd name="connsiteY1" fmla="*/ 547688 h 776287"/>
                <a:gd name="connsiteX2" fmla="*/ 483394 w 762000"/>
                <a:gd name="connsiteY2" fmla="*/ 719137 h 776287"/>
                <a:gd name="connsiteX3" fmla="*/ 62388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16744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40507 w 762000"/>
                <a:gd name="connsiteY26" fmla="*/ 707232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07231 w 762000"/>
                <a:gd name="connsiteY8" fmla="*/ 595312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35732 w 747712"/>
                <a:gd name="connsiteY24" fmla="*/ 723900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47625 w 747712"/>
                <a:gd name="connsiteY23" fmla="*/ 745331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54770 w 747712"/>
                <a:gd name="connsiteY22" fmla="*/ 671512 h 776287"/>
                <a:gd name="connsiteX23" fmla="*/ 47625 w 747712"/>
                <a:gd name="connsiteY23" fmla="*/ 745331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83345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83345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54770 w 776287"/>
                <a:gd name="connsiteY18" fmla="*/ 383381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97631 w 776287"/>
                <a:gd name="connsiteY17" fmla="*/ 333374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97631 w 776287"/>
                <a:gd name="connsiteY17" fmla="*/ 333374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11931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69056 w 776287"/>
                <a:gd name="connsiteY22" fmla="*/ 742950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69056 w 776287"/>
                <a:gd name="connsiteY22" fmla="*/ 742950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61988 w 776287"/>
                <a:gd name="connsiteY13" fmla="*/ 219075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61988 w 776287"/>
                <a:gd name="connsiteY13" fmla="*/ 219075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2945 w 776287"/>
                <a:gd name="connsiteY12" fmla="*/ 354806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28663 w 776287"/>
                <a:gd name="connsiteY11" fmla="*/ 395287 h 782517"/>
                <a:gd name="connsiteX12" fmla="*/ 692945 w 776287"/>
                <a:gd name="connsiteY12" fmla="*/ 354806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47688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47688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614362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614362 h 782517"/>
                <a:gd name="connsiteX9" fmla="*/ 731045 w 776287"/>
                <a:gd name="connsiteY9" fmla="*/ 483393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8668"/>
                <a:gd name="connsiteY0" fmla="*/ 547687 h 782517"/>
                <a:gd name="connsiteX1" fmla="*/ 478632 w 778668"/>
                <a:gd name="connsiteY1" fmla="*/ 547688 h 782517"/>
                <a:gd name="connsiteX2" fmla="*/ 511969 w 778668"/>
                <a:gd name="connsiteY2" fmla="*/ 719137 h 782517"/>
                <a:gd name="connsiteX3" fmla="*/ 642938 w 778668"/>
                <a:gd name="connsiteY3" fmla="*/ 776287 h 782517"/>
                <a:gd name="connsiteX4" fmla="*/ 628650 w 778668"/>
                <a:gd name="connsiteY4" fmla="*/ 728663 h 782517"/>
                <a:gd name="connsiteX5" fmla="*/ 728663 w 778668"/>
                <a:gd name="connsiteY5" fmla="*/ 742950 h 782517"/>
                <a:gd name="connsiteX6" fmla="*/ 700088 w 778668"/>
                <a:gd name="connsiteY6" fmla="*/ 685800 h 782517"/>
                <a:gd name="connsiteX7" fmla="*/ 778668 w 778668"/>
                <a:gd name="connsiteY7" fmla="*/ 685798 h 782517"/>
                <a:gd name="connsiteX8" fmla="*/ 750093 w 778668"/>
                <a:gd name="connsiteY8" fmla="*/ 614362 h 782517"/>
                <a:gd name="connsiteX9" fmla="*/ 731045 w 778668"/>
                <a:gd name="connsiteY9" fmla="*/ 483393 h 782517"/>
                <a:gd name="connsiteX10" fmla="*/ 692945 w 778668"/>
                <a:gd name="connsiteY10" fmla="*/ 338137 h 782517"/>
                <a:gd name="connsiteX11" fmla="*/ 676275 w 778668"/>
                <a:gd name="connsiteY11" fmla="*/ 221456 h 782517"/>
                <a:gd name="connsiteX12" fmla="*/ 514350 w 778668"/>
                <a:gd name="connsiteY12" fmla="*/ 0 h 782517"/>
                <a:gd name="connsiteX13" fmla="*/ 266700 w 778668"/>
                <a:gd name="connsiteY13" fmla="*/ 9525 h 782517"/>
                <a:gd name="connsiteX14" fmla="*/ 102395 w 778668"/>
                <a:gd name="connsiteY14" fmla="*/ 240505 h 782517"/>
                <a:gd name="connsiteX15" fmla="*/ 88108 w 778668"/>
                <a:gd name="connsiteY15" fmla="*/ 352426 h 782517"/>
                <a:gd name="connsiteX16" fmla="*/ 33338 w 778668"/>
                <a:gd name="connsiteY16" fmla="*/ 423862 h 782517"/>
                <a:gd name="connsiteX17" fmla="*/ 14288 w 778668"/>
                <a:gd name="connsiteY17" fmla="*/ 542925 h 782517"/>
                <a:gd name="connsiteX18" fmla="*/ 42863 w 778668"/>
                <a:gd name="connsiteY18" fmla="*/ 633411 h 782517"/>
                <a:gd name="connsiteX19" fmla="*/ 0 w 778668"/>
                <a:gd name="connsiteY19" fmla="*/ 690562 h 782517"/>
                <a:gd name="connsiteX20" fmla="*/ 85727 w 778668"/>
                <a:gd name="connsiteY20" fmla="*/ 671512 h 782517"/>
                <a:gd name="connsiteX21" fmla="*/ 69056 w 778668"/>
                <a:gd name="connsiteY21" fmla="*/ 742950 h 782517"/>
                <a:gd name="connsiteX22" fmla="*/ 150020 w 778668"/>
                <a:gd name="connsiteY22" fmla="*/ 711994 h 782517"/>
                <a:gd name="connsiteX23" fmla="*/ 128588 w 778668"/>
                <a:gd name="connsiteY23" fmla="*/ 781051 h 782517"/>
                <a:gd name="connsiteX24" fmla="*/ 280988 w 778668"/>
                <a:gd name="connsiteY24" fmla="*/ 702470 h 782517"/>
                <a:gd name="connsiteX25" fmla="*/ 304800 w 778668"/>
                <a:gd name="connsiteY25" fmla="*/ 547687 h 78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8668" h="782517">
                  <a:moveTo>
                    <a:pt x="304800" y="547687"/>
                  </a:moveTo>
                  <a:cubicBezTo>
                    <a:pt x="371475" y="570707"/>
                    <a:pt x="428626" y="550862"/>
                    <a:pt x="478632" y="547688"/>
                  </a:cubicBezTo>
                  <a:cubicBezTo>
                    <a:pt x="465932" y="613569"/>
                    <a:pt x="488950" y="674687"/>
                    <a:pt x="511969" y="719137"/>
                  </a:cubicBezTo>
                  <a:cubicBezTo>
                    <a:pt x="565944" y="761999"/>
                    <a:pt x="562769" y="776287"/>
                    <a:pt x="642938" y="776287"/>
                  </a:cubicBezTo>
                  <a:cubicBezTo>
                    <a:pt x="633413" y="758824"/>
                    <a:pt x="628650" y="746126"/>
                    <a:pt x="628650" y="728663"/>
                  </a:cubicBezTo>
                  <a:cubicBezTo>
                    <a:pt x="655638" y="746919"/>
                    <a:pt x="694531" y="750887"/>
                    <a:pt x="728663" y="742950"/>
                  </a:cubicBezTo>
                  <a:cubicBezTo>
                    <a:pt x="718344" y="723900"/>
                    <a:pt x="667544" y="704850"/>
                    <a:pt x="700088" y="685800"/>
                  </a:cubicBezTo>
                  <a:cubicBezTo>
                    <a:pt x="737394" y="708025"/>
                    <a:pt x="755649" y="687386"/>
                    <a:pt x="778668" y="685798"/>
                  </a:cubicBezTo>
                  <a:cubicBezTo>
                    <a:pt x="736600" y="651666"/>
                    <a:pt x="751680" y="634206"/>
                    <a:pt x="750093" y="614362"/>
                  </a:cubicBezTo>
                  <a:cubicBezTo>
                    <a:pt x="796925" y="510381"/>
                    <a:pt x="736601" y="515937"/>
                    <a:pt x="731045" y="483393"/>
                  </a:cubicBezTo>
                  <a:cubicBezTo>
                    <a:pt x="758032" y="358774"/>
                    <a:pt x="706439" y="386556"/>
                    <a:pt x="692945" y="338137"/>
                  </a:cubicBezTo>
                  <a:cubicBezTo>
                    <a:pt x="667545" y="303212"/>
                    <a:pt x="675481" y="265906"/>
                    <a:pt x="676275" y="221456"/>
                  </a:cubicBezTo>
                  <a:cubicBezTo>
                    <a:pt x="643731" y="120649"/>
                    <a:pt x="596900" y="76994"/>
                    <a:pt x="514350" y="0"/>
                  </a:cubicBezTo>
                  <a:lnTo>
                    <a:pt x="266700" y="9525"/>
                  </a:lnTo>
                  <a:cubicBezTo>
                    <a:pt x="168275" y="59531"/>
                    <a:pt x="129382" y="207168"/>
                    <a:pt x="102395" y="240505"/>
                  </a:cubicBezTo>
                  <a:cubicBezTo>
                    <a:pt x="72630" y="297655"/>
                    <a:pt x="99617" y="321867"/>
                    <a:pt x="88108" y="352426"/>
                  </a:cubicBezTo>
                  <a:cubicBezTo>
                    <a:pt x="76599" y="382985"/>
                    <a:pt x="45641" y="365918"/>
                    <a:pt x="33338" y="423862"/>
                  </a:cubicBezTo>
                  <a:cubicBezTo>
                    <a:pt x="60326" y="510381"/>
                    <a:pt x="27782" y="487362"/>
                    <a:pt x="14288" y="542925"/>
                  </a:cubicBezTo>
                  <a:cubicBezTo>
                    <a:pt x="6351" y="582612"/>
                    <a:pt x="15081" y="560386"/>
                    <a:pt x="42863" y="633411"/>
                  </a:cubicBezTo>
                  <a:lnTo>
                    <a:pt x="0" y="690562"/>
                  </a:lnTo>
                  <a:cubicBezTo>
                    <a:pt x="51594" y="703262"/>
                    <a:pt x="67470" y="699293"/>
                    <a:pt x="85727" y="671512"/>
                  </a:cubicBezTo>
                  <a:cubicBezTo>
                    <a:pt x="105570" y="724694"/>
                    <a:pt x="73025" y="715962"/>
                    <a:pt x="69056" y="742950"/>
                  </a:cubicBezTo>
                  <a:cubicBezTo>
                    <a:pt x="98425" y="754856"/>
                    <a:pt x="132558" y="733426"/>
                    <a:pt x="150020" y="711994"/>
                  </a:cubicBezTo>
                  <a:lnTo>
                    <a:pt x="128588" y="781051"/>
                  </a:lnTo>
                  <a:cubicBezTo>
                    <a:pt x="174625" y="790577"/>
                    <a:pt x="246857" y="752476"/>
                    <a:pt x="280988" y="702470"/>
                  </a:cubicBezTo>
                  <a:cubicBezTo>
                    <a:pt x="306389" y="648495"/>
                    <a:pt x="298451" y="580231"/>
                    <a:pt x="304800" y="547687"/>
                  </a:cubicBezTo>
                  <a:close/>
                </a:path>
              </a:pathLst>
            </a:custGeom>
            <a:solidFill>
              <a:srgbClr val="BB8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Freeform: Shape 579">
              <a:extLst>
                <a:ext uri="{FF2B5EF4-FFF2-40B4-BE49-F238E27FC236}">
                  <a16:creationId xmlns:a16="http://schemas.microsoft.com/office/drawing/2014/main" id="{65E32A4D-AF68-4121-8BEA-5C6C1F8CCD2A}"/>
                </a:ext>
              </a:extLst>
            </p:cNvPr>
            <p:cNvSpPr/>
            <p:nvPr/>
          </p:nvSpPr>
          <p:spPr>
            <a:xfrm rot="21361880">
              <a:off x="7886238" y="5173819"/>
              <a:ext cx="218782" cy="699849"/>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57" name="Freeform: Shape 580">
              <a:extLst>
                <a:ext uri="{FF2B5EF4-FFF2-40B4-BE49-F238E27FC236}">
                  <a16:creationId xmlns:a16="http://schemas.microsoft.com/office/drawing/2014/main" id="{7F508D9B-76A9-4057-A776-14B8391F8AAE}"/>
                </a:ext>
              </a:extLst>
            </p:cNvPr>
            <p:cNvSpPr/>
            <p:nvPr/>
          </p:nvSpPr>
          <p:spPr>
            <a:xfrm rot="20796032">
              <a:off x="8232819" y="5124786"/>
              <a:ext cx="242687" cy="72719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58" name="Freeform: Shape 581">
              <a:extLst>
                <a:ext uri="{FF2B5EF4-FFF2-40B4-BE49-F238E27FC236}">
                  <a16:creationId xmlns:a16="http://schemas.microsoft.com/office/drawing/2014/main" id="{CDF65B44-781B-4F35-9B93-42051928E5FC}"/>
                </a:ext>
              </a:extLst>
            </p:cNvPr>
            <p:cNvSpPr/>
            <p:nvPr/>
          </p:nvSpPr>
          <p:spPr>
            <a:xfrm rot="21361880">
              <a:off x="7748885" y="4668177"/>
              <a:ext cx="771503" cy="517843"/>
            </a:xfrm>
            <a:custGeom>
              <a:avLst/>
              <a:gdLst>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56156 w 594318"/>
                <a:gd name="connsiteY0" fmla="*/ 0 h 719137"/>
                <a:gd name="connsiteX1" fmla="*/ 522881 w 594318"/>
                <a:gd name="connsiteY1" fmla="*/ 4762 h 719137"/>
                <a:gd name="connsiteX2" fmla="*/ 594318 w 594318"/>
                <a:gd name="connsiteY2" fmla="*/ 704850 h 719137"/>
                <a:gd name="connsiteX3" fmla="*/ 8531 w 594318"/>
                <a:gd name="connsiteY3" fmla="*/ 719137 h 719137"/>
                <a:gd name="connsiteX4" fmla="*/ 56156 w 594318"/>
                <a:gd name="connsiteY4" fmla="*/ 0 h 71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18" h="719137">
                  <a:moveTo>
                    <a:pt x="56156" y="0"/>
                  </a:moveTo>
                  <a:lnTo>
                    <a:pt x="522881" y="4762"/>
                  </a:lnTo>
                  <a:lnTo>
                    <a:pt x="594318" y="704850"/>
                  </a:lnTo>
                  <a:lnTo>
                    <a:pt x="8531" y="719137"/>
                  </a:lnTo>
                  <a:cubicBezTo>
                    <a:pt x="-4169" y="474662"/>
                    <a:pt x="-12106" y="377824"/>
                    <a:pt x="56156" y="0"/>
                  </a:cubicBezTo>
                  <a:close/>
                </a:path>
              </a:pathLst>
            </a:custGeom>
            <a:blipFill>
              <a:blip r:embed="rId8"/>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59" name="Oval 158">
              <a:extLst>
                <a:ext uri="{FF2B5EF4-FFF2-40B4-BE49-F238E27FC236}">
                  <a16:creationId xmlns:a16="http://schemas.microsoft.com/office/drawing/2014/main" id="{366DA707-DC60-4978-AE3D-7C16864AA420}"/>
                </a:ext>
              </a:extLst>
            </p:cNvPr>
            <p:cNvSpPr/>
            <p:nvPr/>
          </p:nvSpPr>
          <p:spPr>
            <a:xfrm rot="21361880">
              <a:off x="7857861" y="3730020"/>
              <a:ext cx="290427" cy="496042"/>
            </a:xfrm>
            <a:prstGeom prst="ellipse">
              <a:avLst/>
            </a:pr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Oval 12">
              <a:extLst>
                <a:ext uri="{FF2B5EF4-FFF2-40B4-BE49-F238E27FC236}">
                  <a16:creationId xmlns:a16="http://schemas.microsoft.com/office/drawing/2014/main" id="{807B1460-3A2F-43EB-AA8F-2E01CB522327}"/>
                </a:ext>
              </a:extLst>
            </p:cNvPr>
            <p:cNvSpPr/>
            <p:nvPr/>
          </p:nvSpPr>
          <p:spPr>
            <a:xfrm rot="21361880">
              <a:off x="7348420" y="2569769"/>
              <a:ext cx="1152240" cy="1287130"/>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a:noFill/>
            </a:ln>
            <a:effectLst>
              <a:outerShdw blurRad="50800" dist="88900" dir="5400000" sx="93000" sy="93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61" name="Oval 5">
              <a:extLst>
                <a:ext uri="{FF2B5EF4-FFF2-40B4-BE49-F238E27FC236}">
                  <a16:creationId xmlns:a16="http://schemas.microsoft.com/office/drawing/2014/main" id="{DAB1DC6D-0B56-411D-8FAE-98C78140EB91}"/>
                </a:ext>
              </a:extLst>
            </p:cNvPr>
            <p:cNvSpPr/>
            <p:nvPr/>
          </p:nvSpPr>
          <p:spPr>
            <a:xfrm rot="19866833" flipH="1">
              <a:off x="8008410" y="3056716"/>
              <a:ext cx="301093" cy="128700"/>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62" name="Group 161">
              <a:extLst>
                <a:ext uri="{FF2B5EF4-FFF2-40B4-BE49-F238E27FC236}">
                  <a16:creationId xmlns:a16="http://schemas.microsoft.com/office/drawing/2014/main" id="{D9714B65-1CC9-4007-9A58-C62EADCCAB8C}"/>
                </a:ext>
              </a:extLst>
            </p:cNvPr>
            <p:cNvGrpSpPr/>
            <p:nvPr/>
          </p:nvGrpSpPr>
          <p:grpSpPr>
            <a:xfrm rot="1351137" flipH="1">
              <a:off x="8239317" y="3046391"/>
              <a:ext cx="55788" cy="29047"/>
              <a:chOff x="5293988" y="1700325"/>
              <a:chExt cx="85726" cy="42639"/>
            </a:xfrm>
          </p:grpSpPr>
          <p:cxnSp>
            <p:nvCxnSpPr>
              <p:cNvPr id="192" name="Straight Connector 191">
                <a:extLst>
                  <a:ext uri="{FF2B5EF4-FFF2-40B4-BE49-F238E27FC236}">
                    <a16:creationId xmlns:a16="http://schemas.microsoft.com/office/drawing/2014/main" id="{0B575100-7114-4268-AE1B-85EBEC74B9F1}"/>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627438E-41FB-425D-94A0-8795E771F2A3}"/>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46DDA60-9CB0-4064-BE75-65A3754E0FB9}"/>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163" name="Oval 4">
              <a:extLst>
                <a:ext uri="{FF2B5EF4-FFF2-40B4-BE49-F238E27FC236}">
                  <a16:creationId xmlns:a16="http://schemas.microsoft.com/office/drawing/2014/main" id="{3D53B758-D7FF-4BB2-AD50-19973A210D75}"/>
                </a:ext>
              </a:extLst>
            </p:cNvPr>
            <p:cNvSpPr/>
            <p:nvPr/>
          </p:nvSpPr>
          <p:spPr>
            <a:xfrm rot="20068834" flipH="1">
              <a:off x="8029457" y="3066063"/>
              <a:ext cx="326447" cy="186225"/>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64" name="Oval 163">
              <a:extLst>
                <a:ext uri="{FF2B5EF4-FFF2-40B4-BE49-F238E27FC236}">
                  <a16:creationId xmlns:a16="http://schemas.microsoft.com/office/drawing/2014/main" id="{32937E8C-73A5-400D-BF38-C53648F05046}"/>
                </a:ext>
              </a:extLst>
            </p:cNvPr>
            <p:cNvSpPr/>
            <p:nvPr/>
          </p:nvSpPr>
          <p:spPr>
            <a:xfrm rot="296869" flipH="1">
              <a:off x="8101966" y="3074919"/>
              <a:ext cx="181826" cy="17751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65" name="Oval 164">
              <a:extLst>
                <a:ext uri="{FF2B5EF4-FFF2-40B4-BE49-F238E27FC236}">
                  <a16:creationId xmlns:a16="http://schemas.microsoft.com/office/drawing/2014/main" id="{C5D966B1-95E3-4E0D-9B30-9AFB72FFE957}"/>
                </a:ext>
              </a:extLst>
            </p:cNvPr>
            <p:cNvSpPr/>
            <p:nvPr/>
          </p:nvSpPr>
          <p:spPr>
            <a:xfrm rot="296869" flipH="1">
              <a:off x="8120714" y="3072196"/>
              <a:ext cx="145570" cy="14211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66" name="Oval 165">
              <a:extLst>
                <a:ext uri="{FF2B5EF4-FFF2-40B4-BE49-F238E27FC236}">
                  <a16:creationId xmlns:a16="http://schemas.microsoft.com/office/drawing/2014/main" id="{9B578389-C9C0-4400-9551-F2304C931515}"/>
                </a:ext>
              </a:extLst>
            </p:cNvPr>
            <p:cNvSpPr/>
            <p:nvPr/>
          </p:nvSpPr>
          <p:spPr>
            <a:xfrm rot="296869" flipH="1">
              <a:off x="8156556" y="3083853"/>
              <a:ext cx="82647" cy="8068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67" name="Oval 166">
              <a:extLst>
                <a:ext uri="{FF2B5EF4-FFF2-40B4-BE49-F238E27FC236}">
                  <a16:creationId xmlns:a16="http://schemas.microsoft.com/office/drawing/2014/main" id="{8C6DF1ED-547D-4EE9-99AB-A55D524191EA}"/>
                </a:ext>
              </a:extLst>
            </p:cNvPr>
            <p:cNvSpPr/>
            <p:nvPr/>
          </p:nvSpPr>
          <p:spPr>
            <a:xfrm rot="296869" flipH="1">
              <a:off x="8171221" y="3079528"/>
              <a:ext cx="57853" cy="525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68" name="Chord 14349">
              <a:extLst>
                <a:ext uri="{FF2B5EF4-FFF2-40B4-BE49-F238E27FC236}">
                  <a16:creationId xmlns:a16="http://schemas.microsoft.com/office/drawing/2014/main" id="{3D37FA72-0A1E-458A-9783-4FD0406ECAE8}"/>
                </a:ext>
              </a:extLst>
            </p:cNvPr>
            <p:cNvSpPr/>
            <p:nvPr/>
          </p:nvSpPr>
          <p:spPr>
            <a:xfrm rot="19410730">
              <a:off x="7820626" y="3502671"/>
              <a:ext cx="350921" cy="243418"/>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69" name="Chord 14349">
              <a:extLst>
                <a:ext uri="{FF2B5EF4-FFF2-40B4-BE49-F238E27FC236}">
                  <a16:creationId xmlns:a16="http://schemas.microsoft.com/office/drawing/2014/main" id="{51B78841-FA65-409A-9744-468C5244C5CE}"/>
                </a:ext>
              </a:extLst>
            </p:cNvPr>
            <p:cNvSpPr/>
            <p:nvPr/>
          </p:nvSpPr>
          <p:spPr>
            <a:xfrm rot="19410730">
              <a:off x="7819077" y="3508812"/>
              <a:ext cx="338122" cy="199336"/>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70" name="Freeform: Shape 587">
              <a:extLst>
                <a:ext uri="{FF2B5EF4-FFF2-40B4-BE49-F238E27FC236}">
                  <a16:creationId xmlns:a16="http://schemas.microsoft.com/office/drawing/2014/main" id="{78789699-4A94-479A-9960-D406CBAB9C0C}"/>
                </a:ext>
              </a:extLst>
            </p:cNvPr>
            <p:cNvSpPr/>
            <p:nvPr/>
          </p:nvSpPr>
          <p:spPr>
            <a:xfrm rot="21167288" flipH="1">
              <a:off x="7324327" y="4640466"/>
              <a:ext cx="187984" cy="190524"/>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71" name="Freeform: Shape 589">
              <a:extLst>
                <a:ext uri="{FF2B5EF4-FFF2-40B4-BE49-F238E27FC236}">
                  <a16:creationId xmlns:a16="http://schemas.microsoft.com/office/drawing/2014/main" id="{960C2ABB-FCBF-427B-BEF4-9A9CB6D14054}"/>
                </a:ext>
              </a:extLst>
            </p:cNvPr>
            <p:cNvSpPr/>
            <p:nvPr/>
          </p:nvSpPr>
          <p:spPr>
            <a:xfrm rot="21361880">
              <a:off x="7920191" y="3363564"/>
              <a:ext cx="114749" cy="96988"/>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a:solidFill>
                <a:srgbClr val="A75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72" name="Freeform: Shape 592">
              <a:extLst>
                <a:ext uri="{FF2B5EF4-FFF2-40B4-BE49-F238E27FC236}">
                  <a16:creationId xmlns:a16="http://schemas.microsoft.com/office/drawing/2014/main" id="{1FCAFF96-7002-4945-81D1-F08DAD95885A}"/>
                </a:ext>
              </a:extLst>
            </p:cNvPr>
            <p:cNvSpPr/>
            <p:nvPr/>
          </p:nvSpPr>
          <p:spPr>
            <a:xfrm rot="19242">
              <a:off x="8545556" y="4603061"/>
              <a:ext cx="191811" cy="1944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73" name="Freeform: Shape 594">
              <a:extLst>
                <a:ext uri="{FF2B5EF4-FFF2-40B4-BE49-F238E27FC236}">
                  <a16:creationId xmlns:a16="http://schemas.microsoft.com/office/drawing/2014/main" id="{CC4905FA-3367-4A02-8EC4-EB0E8C843930}"/>
                </a:ext>
              </a:extLst>
            </p:cNvPr>
            <p:cNvSpPr/>
            <p:nvPr/>
          </p:nvSpPr>
          <p:spPr>
            <a:xfrm rot="21361880">
              <a:off x="7856423" y="3840262"/>
              <a:ext cx="165502" cy="127842"/>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9"/>
              <a:stretch>
                <a:fillRect/>
              </a:stretch>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74" name="Oval 5">
              <a:extLst>
                <a:ext uri="{FF2B5EF4-FFF2-40B4-BE49-F238E27FC236}">
                  <a16:creationId xmlns:a16="http://schemas.microsoft.com/office/drawing/2014/main" id="{46E549B5-4040-4E72-845B-553DE9F27A01}"/>
                </a:ext>
              </a:extLst>
            </p:cNvPr>
            <p:cNvSpPr/>
            <p:nvPr/>
          </p:nvSpPr>
          <p:spPr>
            <a:xfrm rot="1256927">
              <a:off x="7616524" y="3080544"/>
              <a:ext cx="301093" cy="128700"/>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5" name="Group 174">
              <a:extLst>
                <a:ext uri="{FF2B5EF4-FFF2-40B4-BE49-F238E27FC236}">
                  <a16:creationId xmlns:a16="http://schemas.microsoft.com/office/drawing/2014/main" id="{EBDC3316-C9AF-46CA-9283-D3C6CB580B2E}"/>
                </a:ext>
              </a:extLst>
            </p:cNvPr>
            <p:cNvGrpSpPr/>
            <p:nvPr/>
          </p:nvGrpSpPr>
          <p:grpSpPr>
            <a:xfrm rot="19772623">
              <a:off x="7623653" y="3085745"/>
              <a:ext cx="55788" cy="29047"/>
              <a:chOff x="5293988" y="1700325"/>
              <a:chExt cx="85726" cy="42639"/>
            </a:xfrm>
          </p:grpSpPr>
          <p:cxnSp>
            <p:nvCxnSpPr>
              <p:cNvPr id="189" name="Straight Connector 188">
                <a:extLst>
                  <a:ext uri="{FF2B5EF4-FFF2-40B4-BE49-F238E27FC236}">
                    <a16:creationId xmlns:a16="http://schemas.microsoft.com/office/drawing/2014/main" id="{62736E16-0055-4B4A-BE82-EB8BD50AEC28}"/>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29DC94E4-50DD-4284-B3D9-D30D6198C728}"/>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04DE96C-1772-4DF4-8337-2E0452670DF0}"/>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176" name="Oval 4">
              <a:extLst>
                <a:ext uri="{FF2B5EF4-FFF2-40B4-BE49-F238E27FC236}">
                  <a16:creationId xmlns:a16="http://schemas.microsoft.com/office/drawing/2014/main" id="{50C9F6CA-9F18-46D0-92F8-7F04FD02E184}"/>
                </a:ext>
              </a:extLst>
            </p:cNvPr>
            <p:cNvSpPr/>
            <p:nvPr/>
          </p:nvSpPr>
          <p:spPr>
            <a:xfrm rot="1054926">
              <a:off x="7575708" y="3094183"/>
              <a:ext cx="326447" cy="186225"/>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77" name="Oval 176">
              <a:extLst>
                <a:ext uri="{FF2B5EF4-FFF2-40B4-BE49-F238E27FC236}">
                  <a16:creationId xmlns:a16="http://schemas.microsoft.com/office/drawing/2014/main" id="{6C90413D-732A-4DBC-ADB9-A33473C163F6}"/>
                </a:ext>
              </a:extLst>
            </p:cNvPr>
            <p:cNvSpPr/>
            <p:nvPr/>
          </p:nvSpPr>
          <p:spPr>
            <a:xfrm rot="20826891">
              <a:off x="7668835" y="3107130"/>
              <a:ext cx="181826" cy="17751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78" name="Oval 177">
              <a:extLst>
                <a:ext uri="{FF2B5EF4-FFF2-40B4-BE49-F238E27FC236}">
                  <a16:creationId xmlns:a16="http://schemas.microsoft.com/office/drawing/2014/main" id="{313123CC-A51A-4978-8021-8041AFFD99E7}"/>
                </a:ext>
              </a:extLst>
            </p:cNvPr>
            <p:cNvSpPr/>
            <p:nvPr/>
          </p:nvSpPr>
          <p:spPr>
            <a:xfrm rot="20826891">
              <a:off x="7699844" y="3104217"/>
              <a:ext cx="145570" cy="14211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79" name="Oval 178">
              <a:extLst>
                <a:ext uri="{FF2B5EF4-FFF2-40B4-BE49-F238E27FC236}">
                  <a16:creationId xmlns:a16="http://schemas.microsoft.com/office/drawing/2014/main" id="{B88098FB-38DD-45B8-A9BD-C2EA99CA6069}"/>
                </a:ext>
              </a:extLst>
            </p:cNvPr>
            <p:cNvSpPr/>
            <p:nvPr/>
          </p:nvSpPr>
          <p:spPr>
            <a:xfrm rot="20826891">
              <a:off x="7746539" y="3105484"/>
              <a:ext cx="82648" cy="9344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80" name="Oval 179">
              <a:extLst>
                <a:ext uri="{FF2B5EF4-FFF2-40B4-BE49-F238E27FC236}">
                  <a16:creationId xmlns:a16="http://schemas.microsoft.com/office/drawing/2014/main" id="{2E0C7B7A-E26B-4AE0-A7AE-B73B0306E552}"/>
                </a:ext>
              </a:extLst>
            </p:cNvPr>
            <p:cNvSpPr/>
            <p:nvPr/>
          </p:nvSpPr>
          <p:spPr>
            <a:xfrm rot="20826891">
              <a:off x="7775051" y="3121512"/>
              <a:ext cx="57853" cy="525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81" name="Freeform: Shape 597">
              <a:extLst>
                <a:ext uri="{FF2B5EF4-FFF2-40B4-BE49-F238E27FC236}">
                  <a16:creationId xmlns:a16="http://schemas.microsoft.com/office/drawing/2014/main" id="{0338155A-CEDB-46FB-8220-4C7CA9424BD2}"/>
                </a:ext>
              </a:extLst>
            </p:cNvPr>
            <p:cNvSpPr/>
            <p:nvPr/>
          </p:nvSpPr>
          <p:spPr>
            <a:xfrm rot="21361880">
              <a:off x="7223975" y="2370451"/>
              <a:ext cx="1386828" cy="593501"/>
            </a:xfrm>
            <a:custGeom>
              <a:avLst/>
              <a:gdLst>
                <a:gd name="connsiteX0" fmla="*/ 0 w 516731"/>
                <a:gd name="connsiteY0" fmla="*/ 185738 h 195263"/>
                <a:gd name="connsiteX1" fmla="*/ 133350 w 516731"/>
                <a:gd name="connsiteY1" fmla="*/ 195263 h 195263"/>
                <a:gd name="connsiteX2" fmla="*/ 138112 w 516731"/>
                <a:gd name="connsiteY2" fmla="*/ 107157 h 195263"/>
                <a:gd name="connsiteX3" fmla="*/ 154781 w 516731"/>
                <a:gd name="connsiteY3" fmla="*/ 192882 h 195263"/>
                <a:gd name="connsiteX4" fmla="*/ 247650 w 516731"/>
                <a:gd name="connsiteY4" fmla="*/ 192882 h 195263"/>
                <a:gd name="connsiteX5" fmla="*/ 252412 w 516731"/>
                <a:gd name="connsiteY5" fmla="*/ 92869 h 195263"/>
                <a:gd name="connsiteX6" fmla="*/ 276225 w 516731"/>
                <a:gd name="connsiteY6" fmla="*/ 195263 h 195263"/>
                <a:gd name="connsiteX7" fmla="*/ 354806 w 516731"/>
                <a:gd name="connsiteY7" fmla="*/ 190500 h 195263"/>
                <a:gd name="connsiteX8" fmla="*/ 371475 w 516731"/>
                <a:gd name="connsiteY8" fmla="*/ 107157 h 195263"/>
                <a:gd name="connsiteX9" fmla="*/ 378619 w 516731"/>
                <a:gd name="connsiteY9" fmla="*/ 192882 h 195263"/>
                <a:gd name="connsiteX10" fmla="*/ 516731 w 516731"/>
                <a:gd name="connsiteY10" fmla="*/ 192882 h 195263"/>
                <a:gd name="connsiteX11" fmla="*/ 359569 w 516731"/>
                <a:gd name="connsiteY11" fmla="*/ 4763 h 195263"/>
                <a:gd name="connsiteX12" fmla="*/ 223837 w 516731"/>
                <a:gd name="connsiteY12" fmla="*/ 0 h 195263"/>
                <a:gd name="connsiteX13" fmla="*/ 97631 w 516731"/>
                <a:gd name="connsiteY13" fmla="*/ 69057 h 195263"/>
                <a:gd name="connsiteX14" fmla="*/ 0 w 516731"/>
                <a:gd name="connsiteY14" fmla="*/ 185738 h 195263"/>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76212 w 516731"/>
                <a:gd name="connsiteY12" fmla="*/ 0 h 200025"/>
                <a:gd name="connsiteX13" fmla="*/ 97631 w 516731"/>
                <a:gd name="connsiteY13" fmla="*/ 73819 h 200025"/>
                <a:gd name="connsiteX14" fmla="*/ 0 w 516731"/>
                <a:gd name="connsiteY14" fmla="*/ 190500 h 200025"/>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76212 w 516731"/>
                <a:gd name="connsiteY12" fmla="*/ 0 h 200025"/>
                <a:gd name="connsiteX13" fmla="*/ 80962 w 516731"/>
                <a:gd name="connsiteY13" fmla="*/ 73819 h 200025"/>
                <a:gd name="connsiteX14" fmla="*/ 0 w 516731"/>
                <a:gd name="connsiteY14" fmla="*/ 190500 h 200025"/>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95262 w 516731"/>
                <a:gd name="connsiteY12" fmla="*/ 0 h 200025"/>
                <a:gd name="connsiteX13" fmla="*/ 80962 w 516731"/>
                <a:gd name="connsiteY13" fmla="*/ 73819 h 200025"/>
                <a:gd name="connsiteX14" fmla="*/ 0 w 516731"/>
                <a:gd name="connsiteY14" fmla="*/ 190500 h 200025"/>
                <a:gd name="connsiteX0" fmla="*/ 0 w 516731"/>
                <a:gd name="connsiteY0" fmla="*/ 194156 h 203681"/>
                <a:gd name="connsiteX1" fmla="*/ 133350 w 516731"/>
                <a:gd name="connsiteY1" fmla="*/ 203681 h 203681"/>
                <a:gd name="connsiteX2" fmla="*/ 138112 w 516731"/>
                <a:gd name="connsiteY2" fmla="*/ 115575 h 203681"/>
                <a:gd name="connsiteX3" fmla="*/ 154781 w 516731"/>
                <a:gd name="connsiteY3" fmla="*/ 201300 h 203681"/>
                <a:gd name="connsiteX4" fmla="*/ 247650 w 516731"/>
                <a:gd name="connsiteY4" fmla="*/ 201300 h 203681"/>
                <a:gd name="connsiteX5" fmla="*/ 252412 w 516731"/>
                <a:gd name="connsiteY5" fmla="*/ 101287 h 203681"/>
                <a:gd name="connsiteX6" fmla="*/ 276225 w 516731"/>
                <a:gd name="connsiteY6" fmla="*/ 203681 h 203681"/>
                <a:gd name="connsiteX7" fmla="*/ 354806 w 516731"/>
                <a:gd name="connsiteY7" fmla="*/ 198918 h 203681"/>
                <a:gd name="connsiteX8" fmla="*/ 371475 w 516731"/>
                <a:gd name="connsiteY8" fmla="*/ 115575 h 203681"/>
                <a:gd name="connsiteX9" fmla="*/ 378619 w 516731"/>
                <a:gd name="connsiteY9" fmla="*/ 201300 h 203681"/>
                <a:gd name="connsiteX10" fmla="*/ 516731 w 516731"/>
                <a:gd name="connsiteY10" fmla="*/ 201300 h 203681"/>
                <a:gd name="connsiteX11" fmla="*/ 359569 w 516731"/>
                <a:gd name="connsiteY11" fmla="*/ 13181 h 203681"/>
                <a:gd name="connsiteX12" fmla="*/ 195262 w 516731"/>
                <a:gd name="connsiteY12" fmla="*/ 3656 h 203681"/>
                <a:gd name="connsiteX13" fmla="*/ 80962 w 516731"/>
                <a:gd name="connsiteY13" fmla="*/ 77475 h 203681"/>
                <a:gd name="connsiteX14" fmla="*/ 0 w 516731"/>
                <a:gd name="connsiteY14" fmla="*/ 194156 h 203681"/>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731" h="204820">
                  <a:moveTo>
                    <a:pt x="0" y="195295"/>
                  </a:moveTo>
                  <a:lnTo>
                    <a:pt x="133350" y="204820"/>
                  </a:lnTo>
                  <a:lnTo>
                    <a:pt x="138112" y="116714"/>
                  </a:lnTo>
                  <a:cubicBezTo>
                    <a:pt x="143668" y="145289"/>
                    <a:pt x="144462" y="173864"/>
                    <a:pt x="154781" y="202439"/>
                  </a:cubicBezTo>
                  <a:lnTo>
                    <a:pt x="247650" y="202439"/>
                  </a:lnTo>
                  <a:lnTo>
                    <a:pt x="252412" y="102426"/>
                  </a:lnTo>
                  <a:cubicBezTo>
                    <a:pt x="260350" y="136557"/>
                    <a:pt x="249236" y="168307"/>
                    <a:pt x="276225" y="204820"/>
                  </a:cubicBezTo>
                  <a:lnTo>
                    <a:pt x="364331" y="202438"/>
                  </a:lnTo>
                  <a:lnTo>
                    <a:pt x="371475" y="116714"/>
                  </a:lnTo>
                  <a:lnTo>
                    <a:pt x="378619" y="202439"/>
                  </a:lnTo>
                  <a:lnTo>
                    <a:pt x="516731" y="202439"/>
                  </a:lnTo>
                  <a:cubicBezTo>
                    <a:pt x="492919" y="118302"/>
                    <a:pt x="431006" y="62738"/>
                    <a:pt x="359569" y="14320"/>
                  </a:cubicBezTo>
                  <a:cubicBezTo>
                    <a:pt x="304800" y="4001"/>
                    <a:pt x="269081" y="-6318"/>
                    <a:pt x="195262" y="4795"/>
                  </a:cubicBezTo>
                  <a:cubicBezTo>
                    <a:pt x="145255" y="19876"/>
                    <a:pt x="116681" y="42102"/>
                    <a:pt x="80962" y="78614"/>
                  </a:cubicBezTo>
                  <a:lnTo>
                    <a:pt x="0" y="195295"/>
                  </a:lnTo>
                  <a:close/>
                </a:path>
              </a:pathLst>
            </a:custGeom>
            <a:solidFill>
              <a:srgbClr val="BB8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white"/>
                </a:solidFill>
                <a:effectLst/>
                <a:uLnTx/>
                <a:uFillTx/>
                <a:latin typeface="Calibri"/>
                <a:ea typeface="+mn-ea"/>
                <a:cs typeface="+mn-cs"/>
              </a:endParaRPr>
            </a:p>
          </p:txBody>
        </p:sp>
        <p:sp>
          <p:nvSpPr>
            <p:cNvPr id="182" name="Freeform: Shape 595">
              <a:extLst>
                <a:ext uri="{FF2B5EF4-FFF2-40B4-BE49-F238E27FC236}">
                  <a16:creationId xmlns:a16="http://schemas.microsoft.com/office/drawing/2014/main" id="{FC5D2E9A-3107-4EC8-B602-6B61CD22AB2E}"/>
                </a:ext>
              </a:extLst>
            </p:cNvPr>
            <p:cNvSpPr/>
            <p:nvPr/>
          </p:nvSpPr>
          <p:spPr>
            <a:xfrm rot="21361880">
              <a:off x="7447333" y="3850980"/>
              <a:ext cx="945342" cy="868260"/>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29672 w 904600"/>
                <a:gd name="connsiteY3" fmla="*/ 7588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 name="connsiteX0" fmla="*/ 15816 w 825166"/>
                <a:gd name="connsiteY0" fmla="*/ 731043 h 776288"/>
                <a:gd name="connsiteX1" fmla="*/ 275373 w 825166"/>
                <a:gd name="connsiteY1" fmla="*/ 285750 h 776288"/>
                <a:gd name="connsiteX2" fmla="*/ 280136 w 825166"/>
                <a:gd name="connsiteY2" fmla="*/ 495301 h 776288"/>
                <a:gd name="connsiteX3" fmla="*/ 250238 w 825166"/>
                <a:gd name="connsiteY3" fmla="*/ 758824 h 776288"/>
                <a:gd name="connsiteX4" fmla="*/ 823061 w 825166"/>
                <a:gd name="connsiteY4" fmla="*/ 776288 h 776288"/>
                <a:gd name="connsiteX5" fmla="*/ 742098 w 825166"/>
                <a:gd name="connsiteY5" fmla="*/ 378619 h 776288"/>
                <a:gd name="connsiteX6" fmla="*/ 804011 w 825166"/>
                <a:gd name="connsiteY6" fmla="*/ 292894 h 776288"/>
                <a:gd name="connsiteX7" fmla="*/ 756386 w 825166"/>
                <a:gd name="connsiteY7" fmla="*/ 197644 h 776288"/>
                <a:gd name="connsiteX8" fmla="*/ 742098 w 825166"/>
                <a:gd name="connsiteY8" fmla="*/ 47625 h 776288"/>
                <a:gd name="connsiteX9" fmla="*/ 639705 w 825166"/>
                <a:gd name="connsiteY9" fmla="*/ 38100 h 776288"/>
                <a:gd name="connsiteX10" fmla="*/ 625417 w 825166"/>
                <a:gd name="connsiteY10" fmla="*/ 0 h 776288"/>
                <a:gd name="connsiteX11" fmla="*/ 606367 w 825166"/>
                <a:gd name="connsiteY11" fmla="*/ 28575 h 776288"/>
                <a:gd name="connsiteX12" fmla="*/ 587317 w 825166"/>
                <a:gd name="connsiteY12" fmla="*/ 204788 h 776288"/>
                <a:gd name="connsiteX13" fmla="*/ 518261 w 825166"/>
                <a:gd name="connsiteY13" fmla="*/ 33338 h 776288"/>
                <a:gd name="connsiteX14" fmla="*/ 508736 w 825166"/>
                <a:gd name="connsiteY14" fmla="*/ 97631 h 776288"/>
                <a:gd name="connsiteX15" fmla="*/ 380148 w 825166"/>
                <a:gd name="connsiteY15" fmla="*/ 30956 h 776288"/>
                <a:gd name="connsiteX16" fmla="*/ 232511 w 825166"/>
                <a:gd name="connsiteY16" fmla="*/ 45244 h 776288"/>
                <a:gd name="connsiteX17" fmla="*/ 0 w 825166"/>
                <a:gd name="connsiteY17" fmla="*/ 591074 h 776288"/>
                <a:gd name="connsiteX18" fmla="*/ 15816 w 825166"/>
                <a:gd name="connsiteY18" fmla="*/ 731043 h 776288"/>
                <a:gd name="connsiteX0" fmla="*/ 159218 w 825166"/>
                <a:gd name="connsiteY0" fmla="*/ 459529 h 776288"/>
                <a:gd name="connsiteX1" fmla="*/ 275373 w 825166"/>
                <a:gd name="connsiteY1" fmla="*/ 285750 h 776288"/>
                <a:gd name="connsiteX2" fmla="*/ 280136 w 825166"/>
                <a:gd name="connsiteY2" fmla="*/ 495301 h 776288"/>
                <a:gd name="connsiteX3" fmla="*/ 250238 w 825166"/>
                <a:gd name="connsiteY3" fmla="*/ 758824 h 776288"/>
                <a:gd name="connsiteX4" fmla="*/ 823061 w 825166"/>
                <a:gd name="connsiteY4" fmla="*/ 776288 h 776288"/>
                <a:gd name="connsiteX5" fmla="*/ 742098 w 825166"/>
                <a:gd name="connsiteY5" fmla="*/ 378619 h 776288"/>
                <a:gd name="connsiteX6" fmla="*/ 804011 w 825166"/>
                <a:gd name="connsiteY6" fmla="*/ 292894 h 776288"/>
                <a:gd name="connsiteX7" fmla="*/ 756386 w 825166"/>
                <a:gd name="connsiteY7" fmla="*/ 197644 h 776288"/>
                <a:gd name="connsiteX8" fmla="*/ 742098 w 825166"/>
                <a:gd name="connsiteY8" fmla="*/ 47625 h 776288"/>
                <a:gd name="connsiteX9" fmla="*/ 639705 w 825166"/>
                <a:gd name="connsiteY9" fmla="*/ 38100 h 776288"/>
                <a:gd name="connsiteX10" fmla="*/ 625417 w 825166"/>
                <a:gd name="connsiteY10" fmla="*/ 0 h 776288"/>
                <a:gd name="connsiteX11" fmla="*/ 606367 w 825166"/>
                <a:gd name="connsiteY11" fmla="*/ 28575 h 776288"/>
                <a:gd name="connsiteX12" fmla="*/ 587317 w 825166"/>
                <a:gd name="connsiteY12" fmla="*/ 204788 h 776288"/>
                <a:gd name="connsiteX13" fmla="*/ 518261 w 825166"/>
                <a:gd name="connsiteY13" fmla="*/ 33338 h 776288"/>
                <a:gd name="connsiteX14" fmla="*/ 508736 w 825166"/>
                <a:gd name="connsiteY14" fmla="*/ 97631 h 776288"/>
                <a:gd name="connsiteX15" fmla="*/ 380148 w 825166"/>
                <a:gd name="connsiteY15" fmla="*/ 30956 h 776288"/>
                <a:gd name="connsiteX16" fmla="*/ 232511 w 825166"/>
                <a:gd name="connsiteY16" fmla="*/ 45244 h 776288"/>
                <a:gd name="connsiteX17" fmla="*/ 0 w 825166"/>
                <a:gd name="connsiteY17" fmla="*/ 591074 h 776288"/>
                <a:gd name="connsiteX18" fmla="*/ 159218 w 825166"/>
                <a:gd name="connsiteY18" fmla="*/ 459529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5166" h="776288">
                  <a:moveTo>
                    <a:pt x="159218" y="459529"/>
                  </a:moveTo>
                  <a:cubicBezTo>
                    <a:pt x="281456" y="330147"/>
                    <a:pt x="198379" y="443707"/>
                    <a:pt x="275373" y="285750"/>
                  </a:cubicBezTo>
                  <a:cubicBezTo>
                    <a:pt x="289661" y="354806"/>
                    <a:pt x="270611" y="421482"/>
                    <a:pt x="280136" y="495301"/>
                  </a:cubicBezTo>
                  <a:cubicBezTo>
                    <a:pt x="261084" y="592931"/>
                    <a:pt x="255001" y="658812"/>
                    <a:pt x="250238" y="758824"/>
                  </a:cubicBezTo>
                  <a:cubicBezTo>
                    <a:pt x="451057" y="760412"/>
                    <a:pt x="622242" y="774700"/>
                    <a:pt x="823061" y="776288"/>
                  </a:cubicBezTo>
                  <a:cubicBezTo>
                    <a:pt x="837349" y="637382"/>
                    <a:pt x="775436" y="515144"/>
                    <a:pt x="742098" y="378619"/>
                  </a:cubicBezTo>
                  <a:cubicBezTo>
                    <a:pt x="762736" y="350044"/>
                    <a:pt x="800042" y="354806"/>
                    <a:pt x="804011" y="292894"/>
                  </a:cubicBezTo>
                  <a:cubicBezTo>
                    <a:pt x="804805" y="239712"/>
                    <a:pt x="779404" y="224631"/>
                    <a:pt x="756386" y="197644"/>
                  </a:cubicBezTo>
                  <a:lnTo>
                    <a:pt x="742098" y="47625"/>
                  </a:lnTo>
                  <a:lnTo>
                    <a:pt x="639705" y="38100"/>
                  </a:lnTo>
                  <a:lnTo>
                    <a:pt x="625417" y="0"/>
                  </a:lnTo>
                  <a:lnTo>
                    <a:pt x="606367" y="28575"/>
                  </a:lnTo>
                  <a:lnTo>
                    <a:pt x="587317" y="204788"/>
                  </a:lnTo>
                  <a:lnTo>
                    <a:pt x="518261" y="33338"/>
                  </a:lnTo>
                  <a:lnTo>
                    <a:pt x="508736" y="97631"/>
                  </a:lnTo>
                  <a:lnTo>
                    <a:pt x="380148" y="30956"/>
                  </a:lnTo>
                  <a:cubicBezTo>
                    <a:pt x="330936" y="23813"/>
                    <a:pt x="284104" y="16669"/>
                    <a:pt x="232511" y="45244"/>
                  </a:cubicBezTo>
                  <a:cubicBezTo>
                    <a:pt x="184886" y="91281"/>
                    <a:pt x="88106" y="368824"/>
                    <a:pt x="0" y="591074"/>
                  </a:cubicBezTo>
                  <a:cubicBezTo>
                    <a:pt x="31750" y="607742"/>
                    <a:pt x="127468" y="442861"/>
                    <a:pt x="159218" y="459529"/>
                  </a:cubicBezTo>
                  <a:close/>
                </a:path>
              </a:pathLst>
            </a:custGeom>
            <a:blipFill>
              <a:blip r:embed="rId8"/>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83" name="Freeform: Shape 592">
              <a:extLst>
                <a:ext uri="{FF2B5EF4-FFF2-40B4-BE49-F238E27FC236}">
                  <a16:creationId xmlns:a16="http://schemas.microsoft.com/office/drawing/2014/main" id="{0F31D844-26DB-4C01-A721-C90E9A9FD28D}"/>
                </a:ext>
              </a:extLst>
            </p:cNvPr>
            <p:cNvSpPr/>
            <p:nvPr/>
          </p:nvSpPr>
          <p:spPr>
            <a:xfrm rot="16002525">
              <a:off x="8159426" y="3594062"/>
              <a:ext cx="248359" cy="34096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84" name="Freeform: Shape 587">
              <a:extLst>
                <a:ext uri="{FF2B5EF4-FFF2-40B4-BE49-F238E27FC236}">
                  <a16:creationId xmlns:a16="http://schemas.microsoft.com/office/drawing/2014/main" id="{8455DFA4-963D-4C85-82F5-22C1AFA43CCC}"/>
                </a:ext>
              </a:extLst>
            </p:cNvPr>
            <p:cNvSpPr/>
            <p:nvPr/>
          </p:nvSpPr>
          <p:spPr>
            <a:xfrm rot="4136500" flipH="1">
              <a:off x="7598287" y="3707124"/>
              <a:ext cx="286723" cy="22626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85" name="Rectangle 184">
              <a:extLst>
                <a:ext uri="{FF2B5EF4-FFF2-40B4-BE49-F238E27FC236}">
                  <a16:creationId xmlns:a16="http://schemas.microsoft.com/office/drawing/2014/main" id="{26724C36-DD79-4F10-B722-ACC5AC3862B2}"/>
                </a:ext>
              </a:extLst>
            </p:cNvPr>
            <p:cNvSpPr/>
            <p:nvPr/>
          </p:nvSpPr>
          <p:spPr>
            <a:xfrm rot="1252982">
              <a:off x="7835237" y="3839087"/>
              <a:ext cx="84977" cy="113980"/>
            </a:xfrm>
            <a:prstGeom prst="rect">
              <a:avLst/>
            </a:prstGeom>
            <a:solidFill>
              <a:srgbClr val="FBB2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6" name="Rectangle 185">
              <a:extLst>
                <a:ext uri="{FF2B5EF4-FFF2-40B4-BE49-F238E27FC236}">
                  <a16:creationId xmlns:a16="http://schemas.microsoft.com/office/drawing/2014/main" id="{FABE52F8-6237-42E4-B12C-D699F7D42FCD}"/>
                </a:ext>
              </a:extLst>
            </p:cNvPr>
            <p:cNvSpPr/>
            <p:nvPr/>
          </p:nvSpPr>
          <p:spPr>
            <a:xfrm rot="18600102">
              <a:off x="8093358" y="3827647"/>
              <a:ext cx="84977" cy="113980"/>
            </a:xfrm>
            <a:prstGeom prst="rect">
              <a:avLst/>
            </a:prstGeom>
            <a:solidFill>
              <a:srgbClr val="FBB2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7" name="Freeform: Shape 593">
              <a:extLst>
                <a:ext uri="{FF2B5EF4-FFF2-40B4-BE49-F238E27FC236}">
                  <a16:creationId xmlns:a16="http://schemas.microsoft.com/office/drawing/2014/main" id="{6D617F6A-C4FE-45B0-8850-25D1EB79C298}"/>
                </a:ext>
              </a:extLst>
            </p:cNvPr>
            <p:cNvSpPr/>
            <p:nvPr/>
          </p:nvSpPr>
          <p:spPr>
            <a:xfrm rot="11710407">
              <a:off x="7991343" y="3872826"/>
              <a:ext cx="373745" cy="814993"/>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blipFill>
              <a:blip r:embed="rId8"/>
              <a:stretch>
                <a:fillRect/>
              </a:stretch>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188" name="Freeform: Shape 593">
              <a:extLst>
                <a:ext uri="{FF2B5EF4-FFF2-40B4-BE49-F238E27FC236}">
                  <a16:creationId xmlns:a16="http://schemas.microsoft.com/office/drawing/2014/main" id="{C746D15E-DA08-4F71-8108-257F402FB7B9}"/>
                </a:ext>
              </a:extLst>
            </p:cNvPr>
            <p:cNvSpPr/>
            <p:nvPr/>
          </p:nvSpPr>
          <p:spPr>
            <a:xfrm rot="13949232">
              <a:off x="7478563" y="3838448"/>
              <a:ext cx="373745" cy="814993"/>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blipFill>
              <a:blip r:embed="rId8"/>
              <a:stretch>
                <a:fillRect/>
              </a:stretch>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1" name="Trapezoid 80">
            <a:extLst>
              <a:ext uri="{FF2B5EF4-FFF2-40B4-BE49-F238E27FC236}">
                <a16:creationId xmlns:a16="http://schemas.microsoft.com/office/drawing/2014/main" id="{93D3F5DC-8118-47CA-AD4A-56571A22E70F}"/>
              </a:ext>
            </a:extLst>
          </p:cNvPr>
          <p:cNvSpPr/>
          <p:nvPr/>
        </p:nvSpPr>
        <p:spPr>
          <a:xfrm rot="10800000">
            <a:off x="-616992" y="4178668"/>
            <a:ext cx="4579392" cy="2193880"/>
          </a:xfrm>
          <a:prstGeom prst="trapezoid">
            <a:avLst>
              <a:gd name="adj" fmla="val 46322"/>
            </a:avLst>
          </a:prstGeom>
          <a:blipFill>
            <a:blip r:embed="rId10"/>
            <a:tile tx="0" ty="0" sx="100000" sy="100000" flip="none" algn="tl"/>
          </a:blipFill>
          <a:ln w="28575" cap="flat" cmpd="sng" algn="ctr">
            <a:solidFill>
              <a:sysClr val="windowText" lastClr="000000"/>
            </a:solidFill>
            <a:prstDash val="solid"/>
          </a:ln>
          <a:effectLst/>
        </p:spPr>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83" name="Group 82">
            <a:extLst>
              <a:ext uri="{FF2B5EF4-FFF2-40B4-BE49-F238E27FC236}">
                <a16:creationId xmlns:a16="http://schemas.microsoft.com/office/drawing/2014/main" id="{376393F9-06BA-D49A-5417-DA9E9A9D6C2F}"/>
              </a:ext>
            </a:extLst>
          </p:cNvPr>
          <p:cNvGrpSpPr/>
          <p:nvPr/>
        </p:nvGrpSpPr>
        <p:grpSpPr>
          <a:xfrm>
            <a:off x="5672233" y="1879073"/>
            <a:ext cx="1627051" cy="4275859"/>
            <a:chOff x="720781" y="1573392"/>
            <a:chExt cx="1775664" cy="4552400"/>
          </a:xfrm>
        </p:grpSpPr>
        <p:grpSp>
          <p:nvGrpSpPr>
            <p:cNvPr id="84" name="Group 83">
              <a:extLst>
                <a:ext uri="{FF2B5EF4-FFF2-40B4-BE49-F238E27FC236}">
                  <a16:creationId xmlns:a16="http://schemas.microsoft.com/office/drawing/2014/main" id="{A7954D79-13DC-CBCA-8768-A89032AFC08D}"/>
                </a:ext>
              </a:extLst>
            </p:cNvPr>
            <p:cNvGrpSpPr/>
            <p:nvPr/>
          </p:nvGrpSpPr>
          <p:grpSpPr>
            <a:xfrm>
              <a:off x="1200822" y="5691758"/>
              <a:ext cx="330708" cy="403321"/>
              <a:chOff x="3312043" y="4084938"/>
              <a:chExt cx="189762" cy="211269"/>
            </a:xfrm>
          </p:grpSpPr>
          <p:sp>
            <p:nvSpPr>
              <p:cNvPr id="120" name="Chord 119">
                <a:extLst>
                  <a:ext uri="{FF2B5EF4-FFF2-40B4-BE49-F238E27FC236}">
                    <a16:creationId xmlns:a16="http://schemas.microsoft.com/office/drawing/2014/main" id="{9C2857FD-1337-B446-26F6-A297D0182B09}"/>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21" name="Chord 120">
                <a:extLst>
                  <a:ext uri="{FF2B5EF4-FFF2-40B4-BE49-F238E27FC236}">
                    <a16:creationId xmlns:a16="http://schemas.microsoft.com/office/drawing/2014/main" id="{ED8099C8-3ADE-7B23-50DE-36561AB25ED5}"/>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22" name="Chord 121">
                <a:extLst>
                  <a:ext uri="{FF2B5EF4-FFF2-40B4-BE49-F238E27FC236}">
                    <a16:creationId xmlns:a16="http://schemas.microsoft.com/office/drawing/2014/main" id="{66845D03-E853-AD3F-9DDD-C27AEA070BE3}"/>
                  </a:ext>
                </a:extLst>
              </p:cNvPr>
              <p:cNvSpPr/>
              <p:nvPr/>
            </p:nvSpPr>
            <p:spPr>
              <a:xfrm rot="17516835">
                <a:off x="3322123"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85" name="Flowchart: Manual Operation 26">
              <a:extLst>
                <a:ext uri="{FF2B5EF4-FFF2-40B4-BE49-F238E27FC236}">
                  <a16:creationId xmlns:a16="http://schemas.microsoft.com/office/drawing/2014/main" id="{381453DF-D741-34BA-CBC9-627A51B0B886}"/>
                </a:ext>
              </a:extLst>
            </p:cNvPr>
            <p:cNvSpPr/>
            <p:nvPr/>
          </p:nvSpPr>
          <p:spPr>
            <a:xfrm rot="230863" flipV="1">
              <a:off x="1196234" y="4607827"/>
              <a:ext cx="414978" cy="127343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86" name="Group 85">
              <a:extLst>
                <a:ext uri="{FF2B5EF4-FFF2-40B4-BE49-F238E27FC236}">
                  <a16:creationId xmlns:a16="http://schemas.microsoft.com/office/drawing/2014/main" id="{8AD65066-4F07-EDBC-A1AA-91565CAA0D66}"/>
                </a:ext>
              </a:extLst>
            </p:cNvPr>
            <p:cNvGrpSpPr/>
            <p:nvPr/>
          </p:nvGrpSpPr>
          <p:grpSpPr>
            <a:xfrm>
              <a:off x="1733904" y="5722471"/>
              <a:ext cx="330708" cy="403321"/>
              <a:chOff x="3312043" y="4084938"/>
              <a:chExt cx="189762" cy="211269"/>
            </a:xfrm>
          </p:grpSpPr>
          <p:sp>
            <p:nvSpPr>
              <p:cNvPr id="118" name="Chord 117">
                <a:extLst>
                  <a:ext uri="{FF2B5EF4-FFF2-40B4-BE49-F238E27FC236}">
                    <a16:creationId xmlns:a16="http://schemas.microsoft.com/office/drawing/2014/main" id="{52AA6F09-DEB7-2796-22B6-050A0E2F547F}"/>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19" name="Chord 118">
                <a:extLst>
                  <a:ext uri="{FF2B5EF4-FFF2-40B4-BE49-F238E27FC236}">
                    <a16:creationId xmlns:a16="http://schemas.microsoft.com/office/drawing/2014/main" id="{13DF51CE-93B0-8D46-065D-A3C6DB1C3160}"/>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87" name="Flowchart: Manual Operation 26">
              <a:extLst>
                <a:ext uri="{FF2B5EF4-FFF2-40B4-BE49-F238E27FC236}">
                  <a16:creationId xmlns:a16="http://schemas.microsoft.com/office/drawing/2014/main" id="{55007A4F-6578-B87B-F375-8C5614A82B43}"/>
                </a:ext>
              </a:extLst>
            </p:cNvPr>
            <p:cNvSpPr/>
            <p:nvPr/>
          </p:nvSpPr>
          <p:spPr>
            <a:xfrm rot="21326916" flipV="1">
              <a:off x="1623920" y="4624199"/>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8" name="Rectangle: Single Corner Snipped 29">
              <a:extLst>
                <a:ext uri="{FF2B5EF4-FFF2-40B4-BE49-F238E27FC236}">
                  <a16:creationId xmlns:a16="http://schemas.microsoft.com/office/drawing/2014/main" id="{6180BB9D-BE0A-8C77-26B8-09D37900733E}"/>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533A076E-835F-D275-5CC6-79A9DBD174C5}"/>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A9884EE4-AD01-08AB-8E63-8936C518FB37}"/>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1" name="Flowchart: Off-page Connector 90">
              <a:extLst>
                <a:ext uri="{FF2B5EF4-FFF2-40B4-BE49-F238E27FC236}">
                  <a16:creationId xmlns:a16="http://schemas.microsoft.com/office/drawing/2014/main" id="{291D1728-931A-5BC0-369E-EC062D941D54}"/>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2" name="Oval 91">
              <a:extLst>
                <a:ext uri="{FF2B5EF4-FFF2-40B4-BE49-F238E27FC236}">
                  <a16:creationId xmlns:a16="http://schemas.microsoft.com/office/drawing/2014/main" id="{45C75CF3-77C0-FD78-9ED3-78FC29906E56}"/>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3" name="Flowchart: Terminator 92">
              <a:extLst>
                <a:ext uri="{FF2B5EF4-FFF2-40B4-BE49-F238E27FC236}">
                  <a16:creationId xmlns:a16="http://schemas.microsoft.com/office/drawing/2014/main" id="{0CA328FE-551A-261B-09BE-EFD68C6B76C4}"/>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4" name="Flowchart: Delay 93">
              <a:extLst>
                <a:ext uri="{FF2B5EF4-FFF2-40B4-BE49-F238E27FC236}">
                  <a16:creationId xmlns:a16="http://schemas.microsoft.com/office/drawing/2014/main" id="{EB65BB96-599A-63FB-AFC5-A30C028968F8}"/>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95" name="Isosceles Triangle 94">
              <a:extLst>
                <a:ext uri="{FF2B5EF4-FFF2-40B4-BE49-F238E27FC236}">
                  <a16:creationId xmlns:a16="http://schemas.microsoft.com/office/drawing/2014/main" id="{29D3798A-E6AE-EB56-B66D-9ED293327117}"/>
                </a:ext>
              </a:extLst>
            </p:cNvPr>
            <p:cNvSpPr/>
            <p:nvPr/>
          </p:nvSpPr>
          <p:spPr>
            <a:xfrm rot="10800000">
              <a:off x="1456236" y="2924528"/>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6" name="Oval 95">
              <a:extLst>
                <a:ext uri="{FF2B5EF4-FFF2-40B4-BE49-F238E27FC236}">
                  <a16:creationId xmlns:a16="http://schemas.microsoft.com/office/drawing/2014/main" id="{F48993B3-EE7A-7FA2-1EF5-6050A7B07B48}"/>
                </a:ext>
              </a:extLst>
            </p:cNvPr>
            <p:cNvSpPr/>
            <p:nvPr/>
          </p:nvSpPr>
          <p:spPr>
            <a:xfrm rot="21284756">
              <a:off x="1249420" y="2462134"/>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7" name="Oval 96">
              <a:extLst>
                <a:ext uri="{FF2B5EF4-FFF2-40B4-BE49-F238E27FC236}">
                  <a16:creationId xmlns:a16="http://schemas.microsoft.com/office/drawing/2014/main" id="{0E7FAC3B-5130-6CC7-05F2-AFFB727B2A90}"/>
                </a:ext>
              </a:extLst>
            </p:cNvPr>
            <p:cNvSpPr/>
            <p:nvPr/>
          </p:nvSpPr>
          <p:spPr>
            <a:xfrm>
              <a:off x="1329424" y="2550294"/>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8" name="Oval 97">
              <a:extLst>
                <a:ext uri="{FF2B5EF4-FFF2-40B4-BE49-F238E27FC236}">
                  <a16:creationId xmlns:a16="http://schemas.microsoft.com/office/drawing/2014/main" id="{F12A4E08-D3DB-4E02-71CD-DE2109E45DAA}"/>
                </a:ext>
              </a:extLst>
            </p:cNvPr>
            <p:cNvSpPr/>
            <p:nvPr/>
          </p:nvSpPr>
          <p:spPr>
            <a:xfrm rot="315244" flipH="1">
              <a:off x="1777196" y="2448983"/>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9" name="Oval 98">
              <a:extLst>
                <a:ext uri="{FF2B5EF4-FFF2-40B4-BE49-F238E27FC236}">
                  <a16:creationId xmlns:a16="http://schemas.microsoft.com/office/drawing/2014/main" id="{6FED5A11-D6F8-4B5A-3941-33E7F7833321}"/>
                </a:ext>
              </a:extLst>
            </p:cNvPr>
            <p:cNvSpPr/>
            <p:nvPr/>
          </p:nvSpPr>
          <p:spPr>
            <a:xfrm>
              <a:off x="1855190" y="2550294"/>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0" name="Flowchart: Terminator 99">
              <a:extLst>
                <a:ext uri="{FF2B5EF4-FFF2-40B4-BE49-F238E27FC236}">
                  <a16:creationId xmlns:a16="http://schemas.microsoft.com/office/drawing/2014/main" id="{07E04637-F87F-C84E-195D-288063D31281}"/>
                </a:ext>
              </a:extLst>
            </p:cNvPr>
            <p:cNvSpPr/>
            <p:nvPr/>
          </p:nvSpPr>
          <p:spPr>
            <a:xfrm rot="21216315">
              <a:off x="1231297" y="2356994"/>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1" name="Flowchart: Terminator 100">
              <a:extLst>
                <a:ext uri="{FF2B5EF4-FFF2-40B4-BE49-F238E27FC236}">
                  <a16:creationId xmlns:a16="http://schemas.microsoft.com/office/drawing/2014/main" id="{1EAF8FED-4632-B7C3-5EE2-9B618804D146}"/>
                </a:ext>
              </a:extLst>
            </p:cNvPr>
            <p:cNvSpPr/>
            <p:nvPr/>
          </p:nvSpPr>
          <p:spPr>
            <a:xfrm rot="174846">
              <a:off x="1809636" y="2364170"/>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2" name="Moon 101">
              <a:extLst>
                <a:ext uri="{FF2B5EF4-FFF2-40B4-BE49-F238E27FC236}">
                  <a16:creationId xmlns:a16="http://schemas.microsoft.com/office/drawing/2014/main" id="{CB2B5A1E-B243-D4E6-743E-F59CE7FE90F8}"/>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3" name="Moon 102">
              <a:extLst>
                <a:ext uri="{FF2B5EF4-FFF2-40B4-BE49-F238E27FC236}">
                  <a16:creationId xmlns:a16="http://schemas.microsoft.com/office/drawing/2014/main" id="{4773B08A-73E5-D6DF-11E8-33C5F7D4F9A1}"/>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4" name="Oval 103">
              <a:extLst>
                <a:ext uri="{FF2B5EF4-FFF2-40B4-BE49-F238E27FC236}">
                  <a16:creationId xmlns:a16="http://schemas.microsoft.com/office/drawing/2014/main" id="{D75EF86A-868E-7518-2016-A1F721C9AB4C}"/>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05" name="Right Triangle 104">
              <a:extLst>
                <a:ext uri="{FF2B5EF4-FFF2-40B4-BE49-F238E27FC236}">
                  <a16:creationId xmlns:a16="http://schemas.microsoft.com/office/drawing/2014/main" id="{C68187B2-F862-7E2F-3B5A-CE9BC6EC02F3}"/>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6" name="Right Triangle 105">
              <a:extLst>
                <a:ext uri="{FF2B5EF4-FFF2-40B4-BE49-F238E27FC236}">
                  <a16:creationId xmlns:a16="http://schemas.microsoft.com/office/drawing/2014/main" id="{68167F61-1514-CF73-483A-1E32D10E99FC}"/>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7" name="Flowchart: Terminator 106">
              <a:extLst>
                <a:ext uri="{FF2B5EF4-FFF2-40B4-BE49-F238E27FC236}">
                  <a16:creationId xmlns:a16="http://schemas.microsoft.com/office/drawing/2014/main" id="{A5101CDA-8F2F-C965-47E3-7C4172C69248}"/>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08" name="Flowchart: Connector 107">
              <a:extLst>
                <a:ext uri="{FF2B5EF4-FFF2-40B4-BE49-F238E27FC236}">
                  <a16:creationId xmlns:a16="http://schemas.microsoft.com/office/drawing/2014/main" id="{7C945360-E974-FA70-B4AB-9CDCBE6B9936}"/>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9" name="Flowchart: Connector 108">
              <a:extLst>
                <a:ext uri="{FF2B5EF4-FFF2-40B4-BE49-F238E27FC236}">
                  <a16:creationId xmlns:a16="http://schemas.microsoft.com/office/drawing/2014/main" id="{7A21E7DD-7B14-F53C-1FBC-C3806DD730C3}"/>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49DF6638-BBAC-3AB1-5626-EB2F9A2ADD4E}"/>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1" name="Flowchart: Terminator 110">
              <a:extLst>
                <a:ext uri="{FF2B5EF4-FFF2-40B4-BE49-F238E27FC236}">
                  <a16:creationId xmlns:a16="http://schemas.microsoft.com/office/drawing/2014/main" id="{50B825DD-B62D-429B-63CE-81C8F0013C63}"/>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12" name="Flowchart: Terminator 111">
              <a:extLst>
                <a:ext uri="{FF2B5EF4-FFF2-40B4-BE49-F238E27FC236}">
                  <a16:creationId xmlns:a16="http://schemas.microsoft.com/office/drawing/2014/main" id="{3A4BCFD9-7B68-62DE-BF57-CA4B380948C9}"/>
                </a:ext>
              </a:extLst>
            </p:cNvPr>
            <p:cNvSpPr/>
            <p:nvPr/>
          </p:nvSpPr>
          <p:spPr>
            <a:xfrm rot="2894190">
              <a:off x="2217727" y="4258701"/>
              <a:ext cx="141402" cy="4160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DCFE2746-B799-9300-DA62-C74F36363B48}"/>
                </a:ext>
              </a:extLst>
            </p:cNvPr>
            <p:cNvSpPr/>
            <p:nvPr/>
          </p:nvSpPr>
          <p:spPr>
            <a:xfrm rot="6783804" flipH="1">
              <a:off x="1923090" y="4497819"/>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 name="Flowchart: Delay 113">
              <a:extLst>
                <a:ext uri="{FF2B5EF4-FFF2-40B4-BE49-F238E27FC236}">
                  <a16:creationId xmlns:a16="http://schemas.microsoft.com/office/drawing/2014/main" id="{7D4253F5-8E5B-3DF5-9003-C70532700F2D}"/>
                </a:ext>
              </a:extLst>
            </p:cNvPr>
            <p:cNvSpPr/>
            <p:nvPr/>
          </p:nvSpPr>
          <p:spPr>
            <a:xfrm rot="19976169">
              <a:off x="1944398" y="3369992"/>
              <a:ext cx="320445" cy="657015"/>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15" name="Group 114">
              <a:extLst>
                <a:ext uri="{FF2B5EF4-FFF2-40B4-BE49-F238E27FC236}">
                  <a16:creationId xmlns:a16="http://schemas.microsoft.com/office/drawing/2014/main" id="{27A49438-BC53-7764-67EA-52D9B9749834}"/>
                </a:ext>
              </a:extLst>
            </p:cNvPr>
            <p:cNvGrpSpPr/>
            <p:nvPr/>
          </p:nvGrpSpPr>
          <p:grpSpPr>
            <a:xfrm>
              <a:off x="1736703" y="3532400"/>
              <a:ext cx="325110" cy="522802"/>
              <a:chOff x="859632" y="2338402"/>
              <a:chExt cx="571500" cy="788345"/>
            </a:xfrm>
          </p:grpSpPr>
          <p:sp>
            <p:nvSpPr>
              <p:cNvPr id="116" name="Rectangle 115">
                <a:extLst>
                  <a:ext uri="{FF2B5EF4-FFF2-40B4-BE49-F238E27FC236}">
                    <a16:creationId xmlns:a16="http://schemas.microsoft.com/office/drawing/2014/main" id="{EC9A7216-3C37-318E-A6A4-DE5FC3C1ADA2}"/>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117" name="Picture 116">
                <a:extLst>
                  <a:ext uri="{FF2B5EF4-FFF2-40B4-BE49-F238E27FC236}">
                    <a16:creationId xmlns:a16="http://schemas.microsoft.com/office/drawing/2014/main" id="{B66FF8F5-B6D0-7E85-F568-2097B11E30E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Tree>
    <p:custDataLst>
      <p:tags r:id="rId1"/>
    </p:custDataLst>
    <p:extLst>
      <p:ext uri="{BB962C8B-B14F-4D97-AF65-F5344CB8AC3E}">
        <p14:creationId xmlns:p14="http://schemas.microsoft.com/office/powerpoint/2010/main" val="20433917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Executing the Culture</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lnSpc>
                <a:spcPct val="100000"/>
              </a:lnSpc>
              <a:buNone/>
            </a:pPr>
            <a:r>
              <a:rPr lang="en-US" dirty="0"/>
              <a:t>If the team is not a believer and fully engaged in the development of a foodservice culture, the business is sure to fail, and will not be active to create those memorable moments with guests.</a:t>
            </a:r>
          </a:p>
          <a:p>
            <a:pPr marL="0" indent="0">
              <a:lnSpc>
                <a:spcPct val="100000"/>
              </a:lnSpc>
              <a:buNone/>
            </a:pPr>
            <a:endParaRPr lang="en-US" sz="1000" dirty="0"/>
          </a:p>
          <a:p>
            <a:pPr marL="0" indent="0">
              <a:lnSpc>
                <a:spcPct val="100000"/>
              </a:lnSpc>
              <a:buNone/>
            </a:pPr>
            <a:r>
              <a:rPr lang="en-US" dirty="0"/>
              <a:t>Food Service Managers and staff are the ones who must effectively execute this essential culture at the customer-facing level.</a:t>
            </a:r>
          </a:p>
        </p:txBody>
      </p:sp>
      <p:sp>
        <p:nvSpPr>
          <p:cNvPr id="4" name="TextBox 3">
            <a:extLst>
              <a:ext uri="{FF2B5EF4-FFF2-40B4-BE49-F238E27FC236}">
                <a16:creationId xmlns:a16="http://schemas.microsoft.com/office/drawing/2014/main" id="{35EE9830-D4A7-BB5E-7631-F9109DDF1E41}"/>
              </a:ext>
            </a:extLst>
          </p:cNvPr>
          <p:cNvSpPr txBox="1"/>
          <p:nvPr/>
        </p:nvSpPr>
        <p:spPr>
          <a:xfrm>
            <a:off x="2183399" y="4738549"/>
            <a:ext cx="7142670" cy="923330"/>
          </a:xfrm>
          <a:prstGeom prst="rect">
            <a:avLst/>
          </a:prstGeom>
          <a:noFill/>
        </p:spPr>
        <p:txBody>
          <a:bodyPr wrap="square" rtlCol="0">
            <a:spAutoFit/>
          </a:bodyPr>
          <a:lstStyle/>
          <a:p>
            <a:pPr algn="ctr"/>
            <a:r>
              <a:rPr lang="en-US" sz="5400" dirty="0">
                <a:latin typeface="The Serif Hand Black" panose="03070902030502020204" pitchFamily="66" charset="0"/>
              </a:rPr>
              <a:t>They see and engage with you!</a:t>
            </a:r>
          </a:p>
        </p:txBody>
      </p:sp>
    </p:spTree>
    <p:extLst>
      <p:ext uri="{BB962C8B-B14F-4D97-AF65-F5344CB8AC3E}">
        <p14:creationId xmlns:p14="http://schemas.microsoft.com/office/powerpoint/2010/main" val="2283243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6F2C2A-322F-8572-67BA-3ECEECE31268}"/>
              </a:ext>
            </a:extLst>
          </p:cNvPr>
          <p:cNvGrpSpPr/>
          <p:nvPr/>
        </p:nvGrpSpPr>
        <p:grpSpPr>
          <a:xfrm>
            <a:off x="-1" y="-1"/>
            <a:ext cx="12219783" cy="6858001"/>
            <a:chOff x="-1" y="-1"/>
            <a:chExt cx="12219783" cy="6858001"/>
          </a:xfrm>
        </p:grpSpPr>
        <p:pic>
          <p:nvPicPr>
            <p:cNvPr id="8" name="Picture 7" descr="Graphical user interface&#10;&#10;Description automatically generated with low confidence">
              <a:extLst>
                <a:ext uri="{FF2B5EF4-FFF2-40B4-BE49-F238E27FC236}">
                  <a16:creationId xmlns:a16="http://schemas.microsoft.com/office/drawing/2014/main" id="{493AA04D-3F8B-8C6F-9E3E-A4616B75E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19783" cy="6858001"/>
            </a:xfrm>
            <a:prstGeom prst="rect">
              <a:avLst/>
            </a:prstGeom>
          </p:spPr>
        </p:pic>
        <p:sp>
          <p:nvSpPr>
            <p:cNvPr id="2" name="Rectangle 1">
              <a:extLst>
                <a:ext uri="{FF2B5EF4-FFF2-40B4-BE49-F238E27FC236}">
                  <a16:creationId xmlns:a16="http://schemas.microsoft.com/office/drawing/2014/main" id="{67F0166F-661D-CA31-F909-25E5CD014A82}"/>
                </a:ext>
              </a:extLst>
            </p:cNvPr>
            <p:cNvSpPr/>
            <p:nvPr/>
          </p:nvSpPr>
          <p:spPr>
            <a:xfrm>
              <a:off x="4166558" y="276045"/>
              <a:ext cx="3700733" cy="5063706"/>
            </a:xfrm>
            <a:prstGeom prst="rec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951D196-4C6C-1E91-EAD2-07F594A07F77}"/>
              </a:ext>
            </a:extLst>
          </p:cNvPr>
          <p:cNvSpPr txBox="1"/>
          <p:nvPr/>
        </p:nvSpPr>
        <p:spPr>
          <a:xfrm>
            <a:off x="2235157" y="1518249"/>
            <a:ext cx="7142670" cy="2308324"/>
          </a:xfrm>
          <a:prstGeom prst="rect">
            <a:avLst/>
          </a:prstGeom>
          <a:noFill/>
        </p:spPr>
        <p:txBody>
          <a:bodyPr wrap="square" rtlCol="0">
            <a:spAutoFit/>
          </a:bodyPr>
          <a:lstStyle/>
          <a:p>
            <a:pPr algn="ctr"/>
            <a:r>
              <a:rPr lang="en-US" sz="7200" dirty="0">
                <a:latin typeface="The Serif Hand Black" panose="03070902030502020204" pitchFamily="66" charset="0"/>
              </a:rPr>
              <a:t>Review Impact on food service industry</a:t>
            </a:r>
          </a:p>
        </p:txBody>
      </p:sp>
    </p:spTree>
    <p:extLst>
      <p:ext uri="{BB962C8B-B14F-4D97-AF65-F5344CB8AC3E}">
        <p14:creationId xmlns:p14="http://schemas.microsoft.com/office/powerpoint/2010/main" val="90487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Content Placeholder 14" descr="A restaurant with tables and chairs&#10;&#10;Description automatically generated with medium confidence">
            <a:extLst>
              <a:ext uri="{FF2B5EF4-FFF2-40B4-BE49-F238E27FC236}">
                <a16:creationId xmlns:a16="http://schemas.microsoft.com/office/drawing/2014/main" id="{457946D5-6A6D-BF27-A859-31D9A0865B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866"/>
          <a:stretch/>
        </p:blipFill>
        <p:spPr>
          <a:xfrm>
            <a:off x="0" y="0"/>
            <a:ext cx="12192000" cy="6859990"/>
          </a:xfrm>
        </p:spPr>
      </p:pic>
      <p:grpSp>
        <p:nvGrpSpPr>
          <p:cNvPr id="4" name="Group 3">
            <a:extLst>
              <a:ext uri="{FF2B5EF4-FFF2-40B4-BE49-F238E27FC236}">
                <a16:creationId xmlns:a16="http://schemas.microsoft.com/office/drawing/2014/main" id="{66F95908-7DFC-DFF0-0FEC-C60334194F4D}"/>
              </a:ext>
            </a:extLst>
          </p:cNvPr>
          <p:cNvGrpSpPr/>
          <p:nvPr/>
        </p:nvGrpSpPr>
        <p:grpSpPr>
          <a:xfrm>
            <a:off x="4437489" y="3750620"/>
            <a:ext cx="1323442" cy="2997040"/>
            <a:chOff x="7707839" y="1190757"/>
            <a:chExt cx="2226145" cy="5002040"/>
          </a:xfrm>
        </p:grpSpPr>
        <p:sp>
          <p:nvSpPr>
            <p:cNvPr id="5" name="Freeform: Shape 4">
              <a:extLst>
                <a:ext uri="{FF2B5EF4-FFF2-40B4-BE49-F238E27FC236}">
                  <a16:creationId xmlns:a16="http://schemas.microsoft.com/office/drawing/2014/main" id="{DF11A134-9935-A4F4-44EF-A39557C2504C}"/>
                </a:ext>
              </a:extLst>
            </p:cNvPr>
            <p:cNvSpPr/>
            <p:nvPr/>
          </p:nvSpPr>
          <p:spPr>
            <a:xfrm rot="20443102">
              <a:off x="8871070" y="5731949"/>
              <a:ext cx="432304" cy="460848"/>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rgbClr val="99663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90CCF565-E4EB-E67A-1E0C-E8D1AC515811}"/>
                </a:ext>
              </a:extLst>
            </p:cNvPr>
            <p:cNvSpPr/>
            <p:nvPr/>
          </p:nvSpPr>
          <p:spPr>
            <a:xfrm rot="582432" flipH="1">
              <a:off x="8173551" y="5776348"/>
              <a:ext cx="530203" cy="407977"/>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rgbClr val="99663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AF6F4C0-EBB2-EAB4-28F1-C7DEA6831EBE}"/>
                </a:ext>
              </a:extLst>
            </p:cNvPr>
            <p:cNvSpPr/>
            <p:nvPr/>
          </p:nvSpPr>
          <p:spPr>
            <a:xfrm>
              <a:off x="8545256" y="6024753"/>
              <a:ext cx="149579" cy="11237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C08671-5573-C9E5-4C88-A62160C07594}"/>
                </a:ext>
              </a:extLst>
            </p:cNvPr>
            <p:cNvSpPr/>
            <p:nvPr/>
          </p:nvSpPr>
          <p:spPr>
            <a:xfrm>
              <a:off x="8885108" y="6039993"/>
              <a:ext cx="149579" cy="11237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7E40B89-328F-853A-2F37-7E3DC91F4A72}"/>
                </a:ext>
              </a:extLst>
            </p:cNvPr>
            <p:cNvSpPr/>
            <p:nvPr/>
          </p:nvSpPr>
          <p:spPr>
            <a:xfrm>
              <a:off x="8352756" y="3763623"/>
              <a:ext cx="855833" cy="2264800"/>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 name="connsiteX0" fmla="*/ 21564 w 562291"/>
                <a:gd name="connsiteY0" fmla="*/ 25203 h 600165"/>
                <a:gd name="connsiteX1" fmla="*/ 513276 w 562291"/>
                <a:gd name="connsiteY1" fmla="*/ 0 h 600165"/>
                <a:gd name="connsiteX2" fmla="*/ 551238 w 562291"/>
                <a:gd name="connsiteY2" fmla="*/ 541656 h 600165"/>
                <a:gd name="connsiteX3" fmla="*/ 317874 w 562291"/>
                <a:gd name="connsiteY3" fmla="*/ 546419 h 600165"/>
                <a:gd name="connsiteX4" fmla="*/ 279677 w 562291"/>
                <a:gd name="connsiteY4" fmla="*/ 165107 h 600165"/>
                <a:gd name="connsiteX5" fmla="*/ 239050 w 562291"/>
                <a:gd name="connsiteY5" fmla="*/ 600165 h 600165"/>
                <a:gd name="connsiteX6" fmla="*/ 3550 w 562291"/>
                <a:gd name="connsiteY6" fmla="*/ 541656 h 600165"/>
                <a:gd name="connsiteX7" fmla="*/ 21564 w 562291"/>
                <a:gd name="connsiteY7" fmla="*/ 25203 h 600165"/>
                <a:gd name="connsiteX0" fmla="*/ 16620 w 557347"/>
                <a:gd name="connsiteY0" fmla="*/ 25203 h 600165"/>
                <a:gd name="connsiteX1" fmla="*/ 508332 w 557347"/>
                <a:gd name="connsiteY1" fmla="*/ 0 h 600165"/>
                <a:gd name="connsiteX2" fmla="*/ 546294 w 557347"/>
                <a:gd name="connsiteY2" fmla="*/ 541656 h 600165"/>
                <a:gd name="connsiteX3" fmla="*/ 312930 w 557347"/>
                <a:gd name="connsiteY3" fmla="*/ 546419 h 600165"/>
                <a:gd name="connsiteX4" fmla="*/ 274733 w 557347"/>
                <a:gd name="connsiteY4" fmla="*/ 165107 h 600165"/>
                <a:gd name="connsiteX5" fmla="*/ 234106 w 557347"/>
                <a:gd name="connsiteY5" fmla="*/ 600165 h 600165"/>
                <a:gd name="connsiteX6" fmla="*/ 9503 w 557347"/>
                <a:gd name="connsiteY6" fmla="*/ 568250 h 600165"/>
                <a:gd name="connsiteX7" fmla="*/ 16620 w 557347"/>
                <a:gd name="connsiteY7" fmla="*/ 25203 h 600165"/>
                <a:gd name="connsiteX0" fmla="*/ 16620 w 557347"/>
                <a:gd name="connsiteY0" fmla="*/ 25203 h 591300"/>
                <a:gd name="connsiteX1" fmla="*/ 508332 w 557347"/>
                <a:gd name="connsiteY1" fmla="*/ 0 h 591300"/>
                <a:gd name="connsiteX2" fmla="*/ 546294 w 557347"/>
                <a:gd name="connsiteY2" fmla="*/ 541656 h 591300"/>
                <a:gd name="connsiteX3" fmla="*/ 312930 w 557347"/>
                <a:gd name="connsiteY3" fmla="*/ 546419 h 591300"/>
                <a:gd name="connsiteX4" fmla="*/ 274733 w 557347"/>
                <a:gd name="connsiteY4" fmla="*/ 165107 h 591300"/>
                <a:gd name="connsiteX5" fmla="*/ 234106 w 557347"/>
                <a:gd name="connsiteY5" fmla="*/ 591300 h 591300"/>
                <a:gd name="connsiteX6" fmla="*/ 9503 w 557347"/>
                <a:gd name="connsiteY6" fmla="*/ 568250 h 591300"/>
                <a:gd name="connsiteX7" fmla="*/ 16620 w 557347"/>
                <a:gd name="connsiteY7" fmla="*/ 25203 h 591300"/>
                <a:gd name="connsiteX0" fmla="*/ 16620 w 557347"/>
                <a:gd name="connsiteY0" fmla="*/ 25203 h 591300"/>
                <a:gd name="connsiteX1" fmla="*/ 508332 w 557347"/>
                <a:gd name="connsiteY1" fmla="*/ 0 h 591300"/>
                <a:gd name="connsiteX2" fmla="*/ 546294 w 557347"/>
                <a:gd name="connsiteY2" fmla="*/ 541656 h 591300"/>
                <a:gd name="connsiteX3" fmla="*/ 334727 w 557347"/>
                <a:gd name="connsiteY3" fmla="*/ 565922 h 591300"/>
                <a:gd name="connsiteX4" fmla="*/ 274733 w 557347"/>
                <a:gd name="connsiteY4" fmla="*/ 165107 h 591300"/>
                <a:gd name="connsiteX5" fmla="*/ 234106 w 557347"/>
                <a:gd name="connsiteY5" fmla="*/ 591300 h 591300"/>
                <a:gd name="connsiteX6" fmla="*/ 9503 w 557347"/>
                <a:gd name="connsiteY6" fmla="*/ 568250 h 591300"/>
                <a:gd name="connsiteX7" fmla="*/ 16620 w 557347"/>
                <a:gd name="connsiteY7" fmla="*/ 25203 h 591300"/>
                <a:gd name="connsiteX0" fmla="*/ 16620 w 546691"/>
                <a:gd name="connsiteY0" fmla="*/ 25203 h 594846"/>
                <a:gd name="connsiteX1" fmla="*/ 508332 w 546691"/>
                <a:gd name="connsiteY1" fmla="*/ 0 h 594846"/>
                <a:gd name="connsiteX2" fmla="*/ 528132 w 546691"/>
                <a:gd name="connsiteY2" fmla="*/ 594846 h 594846"/>
                <a:gd name="connsiteX3" fmla="*/ 334727 w 546691"/>
                <a:gd name="connsiteY3" fmla="*/ 565922 h 594846"/>
                <a:gd name="connsiteX4" fmla="*/ 274733 w 546691"/>
                <a:gd name="connsiteY4" fmla="*/ 165107 h 594846"/>
                <a:gd name="connsiteX5" fmla="*/ 234106 w 546691"/>
                <a:gd name="connsiteY5" fmla="*/ 591300 h 594846"/>
                <a:gd name="connsiteX6" fmla="*/ 9503 w 546691"/>
                <a:gd name="connsiteY6" fmla="*/ 568250 h 594846"/>
                <a:gd name="connsiteX7" fmla="*/ 16620 w 546691"/>
                <a:gd name="connsiteY7" fmla="*/ 25203 h 594846"/>
                <a:gd name="connsiteX0" fmla="*/ 16620 w 546691"/>
                <a:gd name="connsiteY0" fmla="*/ 25203 h 591300"/>
                <a:gd name="connsiteX1" fmla="*/ 508332 w 546691"/>
                <a:gd name="connsiteY1" fmla="*/ 0 h 591300"/>
                <a:gd name="connsiteX2" fmla="*/ 528132 w 546691"/>
                <a:gd name="connsiteY2" fmla="*/ 587754 h 591300"/>
                <a:gd name="connsiteX3" fmla="*/ 334727 w 546691"/>
                <a:gd name="connsiteY3" fmla="*/ 565922 h 591300"/>
                <a:gd name="connsiteX4" fmla="*/ 274733 w 546691"/>
                <a:gd name="connsiteY4" fmla="*/ 165107 h 591300"/>
                <a:gd name="connsiteX5" fmla="*/ 234106 w 546691"/>
                <a:gd name="connsiteY5" fmla="*/ 591300 h 591300"/>
                <a:gd name="connsiteX6" fmla="*/ 9503 w 546691"/>
                <a:gd name="connsiteY6" fmla="*/ 568250 h 591300"/>
                <a:gd name="connsiteX7" fmla="*/ 16620 w 546691"/>
                <a:gd name="connsiteY7" fmla="*/ 25203 h 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691" h="591300">
                  <a:moveTo>
                    <a:pt x="16620" y="25203"/>
                  </a:moveTo>
                  <a:cubicBezTo>
                    <a:pt x="221026" y="29245"/>
                    <a:pt x="355688" y="11978"/>
                    <a:pt x="508332" y="0"/>
                  </a:cubicBezTo>
                  <a:cubicBezTo>
                    <a:pt x="566833" y="179666"/>
                    <a:pt x="545516" y="413408"/>
                    <a:pt x="528132" y="587754"/>
                  </a:cubicBezTo>
                  <a:lnTo>
                    <a:pt x="334727" y="565922"/>
                  </a:lnTo>
                  <a:cubicBezTo>
                    <a:pt x="285515" y="496072"/>
                    <a:pt x="389790" y="266963"/>
                    <a:pt x="274733" y="165107"/>
                  </a:cubicBezTo>
                  <a:cubicBezTo>
                    <a:pt x="209119" y="274666"/>
                    <a:pt x="242805" y="465784"/>
                    <a:pt x="234106" y="591300"/>
                  </a:cubicBezTo>
                  <a:cubicBezTo>
                    <a:pt x="150762" y="591300"/>
                    <a:pt x="92847" y="568250"/>
                    <a:pt x="9503" y="568250"/>
                  </a:cubicBezTo>
                  <a:cubicBezTo>
                    <a:pt x="7916" y="390450"/>
                    <a:pt x="-14993" y="203003"/>
                    <a:pt x="16620" y="25203"/>
                  </a:cubicBezTo>
                  <a:close/>
                </a:path>
              </a:pathLst>
            </a:custGeom>
            <a:solidFill>
              <a:srgbClr val="1A1A1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DB6CFFF-31E1-3FB7-88A7-6ED999942EE2}"/>
                </a:ext>
              </a:extLst>
            </p:cNvPr>
            <p:cNvSpPr/>
            <p:nvPr/>
          </p:nvSpPr>
          <p:spPr>
            <a:xfrm rot="16431707">
              <a:off x="8731717" y="3704589"/>
              <a:ext cx="83111" cy="87279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3692145-A9CD-5ABB-DD57-2AF88C6E6E6A}"/>
                </a:ext>
              </a:extLst>
            </p:cNvPr>
            <p:cNvSpPr/>
            <p:nvPr/>
          </p:nvSpPr>
          <p:spPr>
            <a:xfrm rot="20801682">
              <a:off x="9605803" y="3324138"/>
              <a:ext cx="328181" cy="37136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FCC9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98E58F1-720B-117B-487C-C04258F92C7A}"/>
                </a:ext>
              </a:extLst>
            </p:cNvPr>
            <p:cNvSpPr/>
            <p:nvPr/>
          </p:nvSpPr>
          <p:spPr>
            <a:xfrm rot="21270006" flipH="1">
              <a:off x="7707839" y="3958020"/>
              <a:ext cx="431970" cy="402788"/>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FCC9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18E7D1B-686C-C334-BA08-49BFDD1E24AB}"/>
                </a:ext>
              </a:extLst>
            </p:cNvPr>
            <p:cNvGrpSpPr/>
            <p:nvPr/>
          </p:nvGrpSpPr>
          <p:grpSpPr>
            <a:xfrm>
              <a:off x="7910231" y="1190757"/>
              <a:ext cx="1702260" cy="1822887"/>
              <a:chOff x="7900342" y="1079489"/>
              <a:chExt cx="1702260" cy="1822887"/>
            </a:xfrm>
          </p:grpSpPr>
          <p:sp>
            <p:nvSpPr>
              <p:cNvPr id="23" name="Freeform: Shape 22">
                <a:extLst>
                  <a:ext uri="{FF2B5EF4-FFF2-40B4-BE49-F238E27FC236}">
                    <a16:creationId xmlns:a16="http://schemas.microsoft.com/office/drawing/2014/main" id="{376EDA12-9FF1-DF6F-B9CA-F8D8202562C1}"/>
                  </a:ext>
                </a:extLst>
              </p:cNvPr>
              <p:cNvSpPr/>
              <p:nvPr/>
            </p:nvSpPr>
            <p:spPr>
              <a:xfrm>
                <a:off x="8142443" y="1079489"/>
                <a:ext cx="1223897" cy="1383914"/>
              </a:xfrm>
              <a:custGeom>
                <a:avLst/>
                <a:gdLst>
                  <a:gd name="connsiteX0" fmla="*/ 39990 w 911244"/>
                  <a:gd name="connsiteY0" fmla="*/ 837562 h 844746"/>
                  <a:gd name="connsiteX1" fmla="*/ 444803 w 911244"/>
                  <a:gd name="connsiteY1" fmla="*/ 751837 h 844746"/>
                  <a:gd name="connsiteX2" fmla="*/ 878190 w 911244"/>
                  <a:gd name="connsiteY2" fmla="*/ 828037 h 844746"/>
                  <a:gd name="connsiteX3" fmla="*/ 854378 w 911244"/>
                  <a:gd name="connsiteY3" fmla="*/ 366074 h 844746"/>
                  <a:gd name="connsiteX4" fmla="*/ 640065 w 911244"/>
                  <a:gd name="connsiteY4" fmla="*/ 32699 h 844746"/>
                  <a:gd name="connsiteX5" fmla="*/ 468615 w 911244"/>
                  <a:gd name="connsiteY5" fmla="*/ 18412 h 844746"/>
                  <a:gd name="connsiteX6" fmla="*/ 168578 w 911244"/>
                  <a:gd name="connsiteY6" fmla="*/ 85087 h 844746"/>
                  <a:gd name="connsiteX7" fmla="*/ 30465 w 911244"/>
                  <a:gd name="connsiteY7" fmla="*/ 623249 h 844746"/>
                  <a:gd name="connsiteX8" fmla="*/ 39990 w 911244"/>
                  <a:gd name="connsiteY8" fmla="*/ 837562 h 844746"/>
                  <a:gd name="connsiteX0" fmla="*/ 39990 w 911244"/>
                  <a:gd name="connsiteY0" fmla="*/ 837562 h 844746"/>
                  <a:gd name="connsiteX1" fmla="*/ 444803 w 911244"/>
                  <a:gd name="connsiteY1" fmla="*/ 751837 h 844746"/>
                  <a:gd name="connsiteX2" fmla="*/ 878190 w 911244"/>
                  <a:gd name="connsiteY2" fmla="*/ 828037 h 844746"/>
                  <a:gd name="connsiteX3" fmla="*/ 854378 w 911244"/>
                  <a:gd name="connsiteY3" fmla="*/ 366074 h 844746"/>
                  <a:gd name="connsiteX4" fmla="*/ 640065 w 911244"/>
                  <a:gd name="connsiteY4" fmla="*/ 32699 h 844746"/>
                  <a:gd name="connsiteX5" fmla="*/ 468615 w 911244"/>
                  <a:gd name="connsiteY5" fmla="*/ 18412 h 844746"/>
                  <a:gd name="connsiteX6" fmla="*/ 168578 w 911244"/>
                  <a:gd name="connsiteY6" fmla="*/ 85087 h 844746"/>
                  <a:gd name="connsiteX7" fmla="*/ 30465 w 911244"/>
                  <a:gd name="connsiteY7" fmla="*/ 623249 h 844746"/>
                  <a:gd name="connsiteX8" fmla="*/ 39990 w 911244"/>
                  <a:gd name="connsiteY8" fmla="*/ 837562 h 844746"/>
                  <a:gd name="connsiteX0" fmla="*/ 39990 w 911244"/>
                  <a:gd name="connsiteY0" fmla="*/ 837562 h 844746"/>
                  <a:gd name="connsiteX1" fmla="*/ 444803 w 911244"/>
                  <a:gd name="connsiteY1" fmla="*/ 751837 h 844746"/>
                  <a:gd name="connsiteX2" fmla="*/ 878190 w 911244"/>
                  <a:gd name="connsiteY2" fmla="*/ 828037 h 844746"/>
                  <a:gd name="connsiteX3" fmla="*/ 854378 w 911244"/>
                  <a:gd name="connsiteY3" fmla="*/ 366074 h 844746"/>
                  <a:gd name="connsiteX4" fmla="*/ 640065 w 911244"/>
                  <a:gd name="connsiteY4" fmla="*/ 32699 h 844746"/>
                  <a:gd name="connsiteX5" fmla="*/ 468615 w 911244"/>
                  <a:gd name="connsiteY5" fmla="*/ 18412 h 844746"/>
                  <a:gd name="connsiteX6" fmla="*/ 168578 w 911244"/>
                  <a:gd name="connsiteY6" fmla="*/ 85087 h 844746"/>
                  <a:gd name="connsiteX7" fmla="*/ 30465 w 911244"/>
                  <a:gd name="connsiteY7" fmla="*/ 623249 h 844746"/>
                  <a:gd name="connsiteX8" fmla="*/ 39990 w 911244"/>
                  <a:gd name="connsiteY8" fmla="*/ 837562 h 844746"/>
                  <a:gd name="connsiteX0" fmla="*/ 21650 w 892904"/>
                  <a:gd name="connsiteY0" fmla="*/ 837562 h 844746"/>
                  <a:gd name="connsiteX1" fmla="*/ 426463 w 892904"/>
                  <a:gd name="connsiteY1" fmla="*/ 751837 h 844746"/>
                  <a:gd name="connsiteX2" fmla="*/ 859850 w 892904"/>
                  <a:gd name="connsiteY2" fmla="*/ 828037 h 844746"/>
                  <a:gd name="connsiteX3" fmla="*/ 836038 w 892904"/>
                  <a:gd name="connsiteY3" fmla="*/ 366074 h 844746"/>
                  <a:gd name="connsiteX4" fmla="*/ 621725 w 892904"/>
                  <a:gd name="connsiteY4" fmla="*/ 32699 h 844746"/>
                  <a:gd name="connsiteX5" fmla="*/ 450275 w 892904"/>
                  <a:gd name="connsiteY5" fmla="*/ 18412 h 844746"/>
                  <a:gd name="connsiteX6" fmla="*/ 150238 w 892904"/>
                  <a:gd name="connsiteY6" fmla="*/ 85087 h 844746"/>
                  <a:gd name="connsiteX7" fmla="*/ 12125 w 892904"/>
                  <a:gd name="connsiteY7" fmla="*/ 623249 h 844746"/>
                  <a:gd name="connsiteX8" fmla="*/ 21650 w 892904"/>
                  <a:gd name="connsiteY8" fmla="*/ 837562 h 844746"/>
                  <a:gd name="connsiteX0" fmla="*/ 21650 w 892904"/>
                  <a:gd name="connsiteY0" fmla="*/ 837562 h 844746"/>
                  <a:gd name="connsiteX1" fmla="*/ 426463 w 892904"/>
                  <a:gd name="connsiteY1" fmla="*/ 751837 h 844746"/>
                  <a:gd name="connsiteX2" fmla="*/ 859850 w 892904"/>
                  <a:gd name="connsiteY2" fmla="*/ 828037 h 844746"/>
                  <a:gd name="connsiteX3" fmla="*/ 836038 w 892904"/>
                  <a:gd name="connsiteY3" fmla="*/ 366074 h 844746"/>
                  <a:gd name="connsiteX4" fmla="*/ 621725 w 892904"/>
                  <a:gd name="connsiteY4" fmla="*/ 32699 h 844746"/>
                  <a:gd name="connsiteX5" fmla="*/ 450275 w 892904"/>
                  <a:gd name="connsiteY5" fmla="*/ 18412 h 844746"/>
                  <a:gd name="connsiteX6" fmla="*/ 150238 w 892904"/>
                  <a:gd name="connsiteY6" fmla="*/ 85087 h 844746"/>
                  <a:gd name="connsiteX7" fmla="*/ 12125 w 892904"/>
                  <a:gd name="connsiteY7" fmla="*/ 623249 h 844746"/>
                  <a:gd name="connsiteX8" fmla="*/ 21650 w 892904"/>
                  <a:gd name="connsiteY8" fmla="*/ 837562 h 844746"/>
                  <a:gd name="connsiteX0" fmla="*/ 21650 w 892904"/>
                  <a:gd name="connsiteY0" fmla="*/ 837562 h 843373"/>
                  <a:gd name="connsiteX1" fmla="*/ 426463 w 892904"/>
                  <a:gd name="connsiteY1" fmla="*/ 735169 h 843373"/>
                  <a:gd name="connsiteX2" fmla="*/ 859850 w 892904"/>
                  <a:gd name="connsiteY2" fmla="*/ 828037 h 843373"/>
                  <a:gd name="connsiteX3" fmla="*/ 836038 w 892904"/>
                  <a:gd name="connsiteY3" fmla="*/ 366074 h 843373"/>
                  <a:gd name="connsiteX4" fmla="*/ 621725 w 892904"/>
                  <a:gd name="connsiteY4" fmla="*/ 32699 h 843373"/>
                  <a:gd name="connsiteX5" fmla="*/ 450275 w 892904"/>
                  <a:gd name="connsiteY5" fmla="*/ 18412 h 843373"/>
                  <a:gd name="connsiteX6" fmla="*/ 150238 w 892904"/>
                  <a:gd name="connsiteY6" fmla="*/ 85087 h 843373"/>
                  <a:gd name="connsiteX7" fmla="*/ 12125 w 892904"/>
                  <a:gd name="connsiteY7" fmla="*/ 623249 h 843373"/>
                  <a:gd name="connsiteX8" fmla="*/ 21650 w 892904"/>
                  <a:gd name="connsiteY8" fmla="*/ 837562 h 843373"/>
                  <a:gd name="connsiteX0" fmla="*/ 21650 w 892904"/>
                  <a:gd name="connsiteY0" fmla="*/ 837562 h 844129"/>
                  <a:gd name="connsiteX1" fmla="*/ 426463 w 892904"/>
                  <a:gd name="connsiteY1" fmla="*/ 744694 h 844129"/>
                  <a:gd name="connsiteX2" fmla="*/ 859850 w 892904"/>
                  <a:gd name="connsiteY2" fmla="*/ 828037 h 844129"/>
                  <a:gd name="connsiteX3" fmla="*/ 836038 w 892904"/>
                  <a:gd name="connsiteY3" fmla="*/ 366074 h 844129"/>
                  <a:gd name="connsiteX4" fmla="*/ 621725 w 892904"/>
                  <a:gd name="connsiteY4" fmla="*/ 32699 h 844129"/>
                  <a:gd name="connsiteX5" fmla="*/ 450275 w 892904"/>
                  <a:gd name="connsiteY5" fmla="*/ 18412 h 844129"/>
                  <a:gd name="connsiteX6" fmla="*/ 150238 w 892904"/>
                  <a:gd name="connsiteY6" fmla="*/ 85087 h 844129"/>
                  <a:gd name="connsiteX7" fmla="*/ 12125 w 892904"/>
                  <a:gd name="connsiteY7" fmla="*/ 623249 h 844129"/>
                  <a:gd name="connsiteX8" fmla="*/ 21650 w 892904"/>
                  <a:gd name="connsiteY8" fmla="*/ 837562 h 844129"/>
                  <a:gd name="connsiteX0" fmla="*/ 21650 w 892904"/>
                  <a:gd name="connsiteY0" fmla="*/ 837562 h 842923"/>
                  <a:gd name="connsiteX1" fmla="*/ 426463 w 892904"/>
                  <a:gd name="connsiteY1" fmla="*/ 744694 h 842923"/>
                  <a:gd name="connsiteX2" fmla="*/ 859850 w 892904"/>
                  <a:gd name="connsiteY2" fmla="*/ 828037 h 842923"/>
                  <a:gd name="connsiteX3" fmla="*/ 836038 w 892904"/>
                  <a:gd name="connsiteY3" fmla="*/ 366074 h 842923"/>
                  <a:gd name="connsiteX4" fmla="*/ 621725 w 892904"/>
                  <a:gd name="connsiteY4" fmla="*/ 32699 h 842923"/>
                  <a:gd name="connsiteX5" fmla="*/ 450275 w 892904"/>
                  <a:gd name="connsiteY5" fmla="*/ 18412 h 842923"/>
                  <a:gd name="connsiteX6" fmla="*/ 150238 w 892904"/>
                  <a:gd name="connsiteY6" fmla="*/ 85087 h 842923"/>
                  <a:gd name="connsiteX7" fmla="*/ 12125 w 892904"/>
                  <a:gd name="connsiteY7" fmla="*/ 623249 h 842923"/>
                  <a:gd name="connsiteX8" fmla="*/ 21650 w 892904"/>
                  <a:gd name="connsiteY8" fmla="*/ 837562 h 842923"/>
                  <a:gd name="connsiteX0" fmla="*/ 21650 w 892904"/>
                  <a:gd name="connsiteY0" fmla="*/ 837562 h 844129"/>
                  <a:gd name="connsiteX1" fmla="*/ 426463 w 892904"/>
                  <a:gd name="connsiteY1" fmla="*/ 744694 h 844129"/>
                  <a:gd name="connsiteX2" fmla="*/ 859850 w 892904"/>
                  <a:gd name="connsiteY2" fmla="*/ 828037 h 844129"/>
                  <a:gd name="connsiteX3" fmla="*/ 836038 w 892904"/>
                  <a:gd name="connsiteY3" fmla="*/ 366074 h 844129"/>
                  <a:gd name="connsiteX4" fmla="*/ 621725 w 892904"/>
                  <a:gd name="connsiteY4" fmla="*/ 32699 h 844129"/>
                  <a:gd name="connsiteX5" fmla="*/ 450275 w 892904"/>
                  <a:gd name="connsiteY5" fmla="*/ 18412 h 844129"/>
                  <a:gd name="connsiteX6" fmla="*/ 150238 w 892904"/>
                  <a:gd name="connsiteY6" fmla="*/ 85087 h 844129"/>
                  <a:gd name="connsiteX7" fmla="*/ 12125 w 892904"/>
                  <a:gd name="connsiteY7" fmla="*/ 623249 h 844129"/>
                  <a:gd name="connsiteX8" fmla="*/ 21650 w 892904"/>
                  <a:gd name="connsiteY8" fmla="*/ 837562 h 844129"/>
                  <a:gd name="connsiteX0" fmla="*/ 21650 w 892904"/>
                  <a:gd name="connsiteY0" fmla="*/ 837562 h 837562"/>
                  <a:gd name="connsiteX1" fmla="*/ 426463 w 892904"/>
                  <a:gd name="connsiteY1" fmla="*/ 744694 h 837562"/>
                  <a:gd name="connsiteX2" fmla="*/ 859850 w 892904"/>
                  <a:gd name="connsiteY2" fmla="*/ 828037 h 837562"/>
                  <a:gd name="connsiteX3" fmla="*/ 836038 w 892904"/>
                  <a:gd name="connsiteY3" fmla="*/ 366074 h 837562"/>
                  <a:gd name="connsiteX4" fmla="*/ 621725 w 892904"/>
                  <a:gd name="connsiteY4" fmla="*/ 32699 h 837562"/>
                  <a:gd name="connsiteX5" fmla="*/ 450275 w 892904"/>
                  <a:gd name="connsiteY5" fmla="*/ 18412 h 837562"/>
                  <a:gd name="connsiteX6" fmla="*/ 150238 w 892904"/>
                  <a:gd name="connsiteY6" fmla="*/ 85087 h 837562"/>
                  <a:gd name="connsiteX7" fmla="*/ 12125 w 892904"/>
                  <a:gd name="connsiteY7" fmla="*/ 623249 h 837562"/>
                  <a:gd name="connsiteX8" fmla="*/ 21650 w 892904"/>
                  <a:gd name="connsiteY8" fmla="*/ 837562 h 837562"/>
                  <a:gd name="connsiteX0" fmla="*/ 21650 w 878141"/>
                  <a:gd name="connsiteY0" fmla="*/ 837562 h 837562"/>
                  <a:gd name="connsiteX1" fmla="*/ 426463 w 878141"/>
                  <a:gd name="connsiteY1" fmla="*/ 744694 h 837562"/>
                  <a:gd name="connsiteX2" fmla="*/ 859850 w 878141"/>
                  <a:gd name="connsiteY2" fmla="*/ 828037 h 837562"/>
                  <a:gd name="connsiteX3" fmla="*/ 836038 w 878141"/>
                  <a:gd name="connsiteY3" fmla="*/ 366074 h 837562"/>
                  <a:gd name="connsiteX4" fmla="*/ 621725 w 878141"/>
                  <a:gd name="connsiteY4" fmla="*/ 32699 h 837562"/>
                  <a:gd name="connsiteX5" fmla="*/ 450275 w 878141"/>
                  <a:gd name="connsiteY5" fmla="*/ 18412 h 837562"/>
                  <a:gd name="connsiteX6" fmla="*/ 150238 w 878141"/>
                  <a:gd name="connsiteY6" fmla="*/ 85087 h 837562"/>
                  <a:gd name="connsiteX7" fmla="*/ 12125 w 878141"/>
                  <a:gd name="connsiteY7" fmla="*/ 623249 h 837562"/>
                  <a:gd name="connsiteX8" fmla="*/ 21650 w 878141"/>
                  <a:gd name="connsiteY8" fmla="*/ 837562 h 837562"/>
                  <a:gd name="connsiteX0" fmla="*/ 21650 w 870808"/>
                  <a:gd name="connsiteY0" fmla="*/ 837562 h 837562"/>
                  <a:gd name="connsiteX1" fmla="*/ 426463 w 870808"/>
                  <a:gd name="connsiteY1" fmla="*/ 744694 h 837562"/>
                  <a:gd name="connsiteX2" fmla="*/ 859850 w 870808"/>
                  <a:gd name="connsiteY2" fmla="*/ 828037 h 837562"/>
                  <a:gd name="connsiteX3" fmla="*/ 836038 w 870808"/>
                  <a:gd name="connsiteY3" fmla="*/ 366074 h 837562"/>
                  <a:gd name="connsiteX4" fmla="*/ 621725 w 870808"/>
                  <a:gd name="connsiteY4" fmla="*/ 32699 h 837562"/>
                  <a:gd name="connsiteX5" fmla="*/ 450275 w 870808"/>
                  <a:gd name="connsiteY5" fmla="*/ 18412 h 837562"/>
                  <a:gd name="connsiteX6" fmla="*/ 150238 w 870808"/>
                  <a:gd name="connsiteY6" fmla="*/ 85087 h 837562"/>
                  <a:gd name="connsiteX7" fmla="*/ 12125 w 870808"/>
                  <a:gd name="connsiteY7" fmla="*/ 623249 h 837562"/>
                  <a:gd name="connsiteX8" fmla="*/ 21650 w 870808"/>
                  <a:gd name="connsiteY8" fmla="*/ 837562 h 837562"/>
                  <a:gd name="connsiteX0" fmla="*/ 21650 w 870808"/>
                  <a:gd name="connsiteY0" fmla="*/ 837562 h 837562"/>
                  <a:gd name="connsiteX1" fmla="*/ 426463 w 870808"/>
                  <a:gd name="connsiteY1" fmla="*/ 744694 h 837562"/>
                  <a:gd name="connsiteX2" fmla="*/ 859850 w 870808"/>
                  <a:gd name="connsiteY2" fmla="*/ 828037 h 837562"/>
                  <a:gd name="connsiteX3" fmla="*/ 836038 w 870808"/>
                  <a:gd name="connsiteY3" fmla="*/ 366074 h 837562"/>
                  <a:gd name="connsiteX4" fmla="*/ 621725 w 870808"/>
                  <a:gd name="connsiteY4" fmla="*/ 32699 h 837562"/>
                  <a:gd name="connsiteX5" fmla="*/ 450275 w 870808"/>
                  <a:gd name="connsiteY5" fmla="*/ 18412 h 837562"/>
                  <a:gd name="connsiteX6" fmla="*/ 150238 w 870808"/>
                  <a:gd name="connsiteY6" fmla="*/ 85087 h 837562"/>
                  <a:gd name="connsiteX7" fmla="*/ 12125 w 870808"/>
                  <a:gd name="connsiteY7" fmla="*/ 623249 h 837562"/>
                  <a:gd name="connsiteX8" fmla="*/ 21650 w 870808"/>
                  <a:gd name="connsiteY8" fmla="*/ 837562 h 837562"/>
                  <a:gd name="connsiteX0" fmla="*/ 21650 w 859850"/>
                  <a:gd name="connsiteY0" fmla="*/ 837562 h 837562"/>
                  <a:gd name="connsiteX1" fmla="*/ 426463 w 859850"/>
                  <a:gd name="connsiteY1" fmla="*/ 744694 h 837562"/>
                  <a:gd name="connsiteX2" fmla="*/ 859850 w 859850"/>
                  <a:gd name="connsiteY2" fmla="*/ 828037 h 837562"/>
                  <a:gd name="connsiteX3" fmla="*/ 836038 w 859850"/>
                  <a:gd name="connsiteY3" fmla="*/ 366074 h 837562"/>
                  <a:gd name="connsiteX4" fmla="*/ 621725 w 859850"/>
                  <a:gd name="connsiteY4" fmla="*/ 32699 h 837562"/>
                  <a:gd name="connsiteX5" fmla="*/ 450275 w 859850"/>
                  <a:gd name="connsiteY5" fmla="*/ 18412 h 837562"/>
                  <a:gd name="connsiteX6" fmla="*/ 150238 w 859850"/>
                  <a:gd name="connsiteY6" fmla="*/ 85087 h 837562"/>
                  <a:gd name="connsiteX7" fmla="*/ 12125 w 859850"/>
                  <a:gd name="connsiteY7" fmla="*/ 623249 h 837562"/>
                  <a:gd name="connsiteX8" fmla="*/ 21650 w 859850"/>
                  <a:gd name="connsiteY8" fmla="*/ 837562 h 837562"/>
                  <a:gd name="connsiteX0" fmla="*/ 21650 w 850321"/>
                  <a:gd name="connsiteY0" fmla="*/ 837562 h 837562"/>
                  <a:gd name="connsiteX1" fmla="*/ 426463 w 850321"/>
                  <a:gd name="connsiteY1" fmla="*/ 744694 h 837562"/>
                  <a:gd name="connsiteX2" fmla="*/ 840800 w 850321"/>
                  <a:gd name="connsiteY2" fmla="*/ 816131 h 837562"/>
                  <a:gd name="connsiteX3" fmla="*/ 836038 w 850321"/>
                  <a:gd name="connsiteY3" fmla="*/ 366074 h 837562"/>
                  <a:gd name="connsiteX4" fmla="*/ 621725 w 850321"/>
                  <a:gd name="connsiteY4" fmla="*/ 32699 h 837562"/>
                  <a:gd name="connsiteX5" fmla="*/ 450275 w 850321"/>
                  <a:gd name="connsiteY5" fmla="*/ 18412 h 837562"/>
                  <a:gd name="connsiteX6" fmla="*/ 150238 w 850321"/>
                  <a:gd name="connsiteY6" fmla="*/ 85087 h 837562"/>
                  <a:gd name="connsiteX7" fmla="*/ 12125 w 850321"/>
                  <a:gd name="connsiteY7" fmla="*/ 623249 h 837562"/>
                  <a:gd name="connsiteX8" fmla="*/ 21650 w 850321"/>
                  <a:gd name="connsiteY8" fmla="*/ 837562 h 837562"/>
                  <a:gd name="connsiteX0" fmla="*/ 21650 w 859085"/>
                  <a:gd name="connsiteY0" fmla="*/ 837562 h 837562"/>
                  <a:gd name="connsiteX1" fmla="*/ 426463 w 859085"/>
                  <a:gd name="connsiteY1" fmla="*/ 744694 h 837562"/>
                  <a:gd name="connsiteX2" fmla="*/ 840800 w 859085"/>
                  <a:gd name="connsiteY2" fmla="*/ 816131 h 837562"/>
                  <a:gd name="connsiteX3" fmla="*/ 836038 w 859085"/>
                  <a:gd name="connsiteY3" fmla="*/ 366074 h 837562"/>
                  <a:gd name="connsiteX4" fmla="*/ 621725 w 859085"/>
                  <a:gd name="connsiteY4" fmla="*/ 32699 h 837562"/>
                  <a:gd name="connsiteX5" fmla="*/ 450275 w 859085"/>
                  <a:gd name="connsiteY5" fmla="*/ 18412 h 837562"/>
                  <a:gd name="connsiteX6" fmla="*/ 150238 w 859085"/>
                  <a:gd name="connsiteY6" fmla="*/ 85087 h 837562"/>
                  <a:gd name="connsiteX7" fmla="*/ 12125 w 859085"/>
                  <a:gd name="connsiteY7" fmla="*/ 623249 h 837562"/>
                  <a:gd name="connsiteX8" fmla="*/ 21650 w 859085"/>
                  <a:gd name="connsiteY8" fmla="*/ 837562 h 837562"/>
                  <a:gd name="connsiteX0" fmla="*/ 21650 w 859085"/>
                  <a:gd name="connsiteY0" fmla="*/ 837562 h 837562"/>
                  <a:gd name="connsiteX1" fmla="*/ 426463 w 859085"/>
                  <a:gd name="connsiteY1" fmla="*/ 744694 h 837562"/>
                  <a:gd name="connsiteX2" fmla="*/ 840800 w 859085"/>
                  <a:gd name="connsiteY2" fmla="*/ 816131 h 837562"/>
                  <a:gd name="connsiteX3" fmla="*/ 836038 w 859085"/>
                  <a:gd name="connsiteY3" fmla="*/ 366074 h 837562"/>
                  <a:gd name="connsiteX4" fmla="*/ 621725 w 859085"/>
                  <a:gd name="connsiteY4" fmla="*/ 32699 h 837562"/>
                  <a:gd name="connsiteX5" fmla="*/ 450275 w 859085"/>
                  <a:gd name="connsiteY5" fmla="*/ 18412 h 837562"/>
                  <a:gd name="connsiteX6" fmla="*/ 150238 w 859085"/>
                  <a:gd name="connsiteY6" fmla="*/ 85087 h 837562"/>
                  <a:gd name="connsiteX7" fmla="*/ 12125 w 859085"/>
                  <a:gd name="connsiteY7" fmla="*/ 623249 h 837562"/>
                  <a:gd name="connsiteX8" fmla="*/ 21650 w 859085"/>
                  <a:gd name="connsiteY8" fmla="*/ 837562 h 837562"/>
                  <a:gd name="connsiteX0" fmla="*/ 21650 w 859085"/>
                  <a:gd name="connsiteY0" fmla="*/ 835582 h 835582"/>
                  <a:gd name="connsiteX1" fmla="*/ 426463 w 859085"/>
                  <a:gd name="connsiteY1" fmla="*/ 742714 h 835582"/>
                  <a:gd name="connsiteX2" fmla="*/ 840800 w 859085"/>
                  <a:gd name="connsiteY2" fmla="*/ 814151 h 835582"/>
                  <a:gd name="connsiteX3" fmla="*/ 836038 w 859085"/>
                  <a:gd name="connsiteY3" fmla="*/ 364094 h 835582"/>
                  <a:gd name="connsiteX4" fmla="*/ 621725 w 859085"/>
                  <a:gd name="connsiteY4" fmla="*/ 30719 h 835582"/>
                  <a:gd name="connsiteX5" fmla="*/ 450275 w 859085"/>
                  <a:gd name="connsiteY5" fmla="*/ 16432 h 835582"/>
                  <a:gd name="connsiteX6" fmla="*/ 150238 w 859085"/>
                  <a:gd name="connsiteY6" fmla="*/ 83107 h 835582"/>
                  <a:gd name="connsiteX7" fmla="*/ 12125 w 859085"/>
                  <a:gd name="connsiteY7" fmla="*/ 621269 h 835582"/>
                  <a:gd name="connsiteX8" fmla="*/ 21650 w 859085"/>
                  <a:gd name="connsiteY8" fmla="*/ 835582 h 835582"/>
                  <a:gd name="connsiteX0" fmla="*/ 21650 w 859085"/>
                  <a:gd name="connsiteY0" fmla="*/ 834603 h 834603"/>
                  <a:gd name="connsiteX1" fmla="*/ 426463 w 859085"/>
                  <a:gd name="connsiteY1" fmla="*/ 741735 h 834603"/>
                  <a:gd name="connsiteX2" fmla="*/ 840800 w 859085"/>
                  <a:gd name="connsiteY2" fmla="*/ 813172 h 834603"/>
                  <a:gd name="connsiteX3" fmla="*/ 836038 w 859085"/>
                  <a:gd name="connsiteY3" fmla="*/ 363115 h 834603"/>
                  <a:gd name="connsiteX4" fmla="*/ 621725 w 859085"/>
                  <a:gd name="connsiteY4" fmla="*/ 29740 h 834603"/>
                  <a:gd name="connsiteX5" fmla="*/ 450275 w 859085"/>
                  <a:gd name="connsiteY5" fmla="*/ 15453 h 834603"/>
                  <a:gd name="connsiteX6" fmla="*/ 150238 w 859085"/>
                  <a:gd name="connsiteY6" fmla="*/ 82128 h 834603"/>
                  <a:gd name="connsiteX7" fmla="*/ 12125 w 859085"/>
                  <a:gd name="connsiteY7" fmla="*/ 620290 h 834603"/>
                  <a:gd name="connsiteX8" fmla="*/ 21650 w 859085"/>
                  <a:gd name="connsiteY8" fmla="*/ 834603 h 834603"/>
                  <a:gd name="connsiteX0" fmla="*/ 21650 w 859085"/>
                  <a:gd name="connsiteY0" fmla="*/ 843708 h 843708"/>
                  <a:gd name="connsiteX1" fmla="*/ 426463 w 859085"/>
                  <a:gd name="connsiteY1" fmla="*/ 750840 h 843708"/>
                  <a:gd name="connsiteX2" fmla="*/ 840800 w 859085"/>
                  <a:gd name="connsiteY2" fmla="*/ 822277 h 843708"/>
                  <a:gd name="connsiteX3" fmla="*/ 836038 w 859085"/>
                  <a:gd name="connsiteY3" fmla="*/ 372220 h 843708"/>
                  <a:gd name="connsiteX4" fmla="*/ 621725 w 859085"/>
                  <a:gd name="connsiteY4" fmla="*/ 38845 h 843708"/>
                  <a:gd name="connsiteX5" fmla="*/ 445513 w 859085"/>
                  <a:gd name="connsiteY5" fmla="*/ 12652 h 843708"/>
                  <a:gd name="connsiteX6" fmla="*/ 150238 w 859085"/>
                  <a:gd name="connsiteY6" fmla="*/ 91233 h 843708"/>
                  <a:gd name="connsiteX7" fmla="*/ 12125 w 859085"/>
                  <a:gd name="connsiteY7" fmla="*/ 629395 h 843708"/>
                  <a:gd name="connsiteX8" fmla="*/ 21650 w 859085"/>
                  <a:gd name="connsiteY8" fmla="*/ 843708 h 843708"/>
                  <a:gd name="connsiteX0" fmla="*/ 21650 w 857978"/>
                  <a:gd name="connsiteY0" fmla="*/ 835938 h 835938"/>
                  <a:gd name="connsiteX1" fmla="*/ 426463 w 857978"/>
                  <a:gd name="connsiteY1" fmla="*/ 743070 h 835938"/>
                  <a:gd name="connsiteX2" fmla="*/ 840800 w 857978"/>
                  <a:gd name="connsiteY2" fmla="*/ 814507 h 835938"/>
                  <a:gd name="connsiteX3" fmla="*/ 836038 w 857978"/>
                  <a:gd name="connsiteY3" fmla="*/ 364450 h 835938"/>
                  <a:gd name="connsiteX4" fmla="*/ 638394 w 857978"/>
                  <a:gd name="connsiteY4" fmla="*/ 47744 h 835938"/>
                  <a:gd name="connsiteX5" fmla="*/ 445513 w 857978"/>
                  <a:gd name="connsiteY5" fmla="*/ 4882 h 835938"/>
                  <a:gd name="connsiteX6" fmla="*/ 150238 w 857978"/>
                  <a:gd name="connsiteY6" fmla="*/ 83463 h 835938"/>
                  <a:gd name="connsiteX7" fmla="*/ 12125 w 857978"/>
                  <a:gd name="connsiteY7" fmla="*/ 621625 h 835938"/>
                  <a:gd name="connsiteX8" fmla="*/ 21650 w 857978"/>
                  <a:gd name="connsiteY8" fmla="*/ 835938 h 835938"/>
                  <a:gd name="connsiteX0" fmla="*/ 21650 w 856132"/>
                  <a:gd name="connsiteY0" fmla="*/ 835938 h 835938"/>
                  <a:gd name="connsiteX1" fmla="*/ 426463 w 856132"/>
                  <a:gd name="connsiteY1" fmla="*/ 743070 h 835938"/>
                  <a:gd name="connsiteX2" fmla="*/ 840800 w 856132"/>
                  <a:gd name="connsiteY2" fmla="*/ 814507 h 835938"/>
                  <a:gd name="connsiteX3" fmla="*/ 836038 w 856132"/>
                  <a:gd name="connsiteY3" fmla="*/ 364450 h 835938"/>
                  <a:gd name="connsiteX4" fmla="*/ 666969 w 856132"/>
                  <a:gd name="connsiteY4" fmla="*/ 47744 h 835938"/>
                  <a:gd name="connsiteX5" fmla="*/ 445513 w 856132"/>
                  <a:gd name="connsiteY5" fmla="*/ 4882 h 835938"/>
                  <a:gd name="connsiteX6" fmla="*/ 150238 w 856132"/>
                  <a:gd name="connsiteY6" fmla="*/ 83463 h 835938"/>
                  <a:gd name="connsiteX7" fmla="*/ 12125 w 856132"/>
                  <a:gd name="connsiteY7" fmla="*/ 621625 h 835938"/>
                  <a:gd name="connsiteX8" fmla="*/ 21650 w 856132"/>
                  <a:gd name="connsiteY8" fmla="*/ 835938 h 835938"/>
                  <a:gd name="connsiteX0" fmla="*/ 21650 w 856132"/>
                  <a:gd name="connsiteY0" fmla="*/ 833664 h 833664"/>
                  <a:gd name="connsiteX1" fmla="*/ 426463 w 856132"/>
                  <a:gd name="connsiteY1" fmla="*/ 740796 h 833664"/>
                  <a:gd name="connsiteX2" fmla="*/ 840800 w 856132"/>
                  <a:gd name="connsiteY2" fmla="*/ 812233 h 833664"/>
                  <a:gd name="connsiteX3" fmla="*/ 836038 w 856132"/>
                  <a:gd name="connsiteY3" fmla="*/ 362176 h 833664"/>
                  <a:gd name="connsiteX4" fmla="*/ 666969 w 856132"/>
                  <a:gd name="connsiteY4" fmla="*/ 45470 h 833664"/>
                  <a:gd name="connsiteX5" fmla="*/ 445513 w 856132"/>
                  <a:gd name="connsiteY5" fmla="*/ 2608 h 833664"/>
                  <a:gd name="connsiteX6" fmla="*/ 150238 w 856132"/>
                  <a:gd name="connsiteY6" fmla="*/ 81189 h 833664"/>
                  <a:gd name="connsiteX7" fmla="*/ 12125 w 856132"/>
                  <a:gd name="connsiteY7" fmla="*/ 619351 h 833664"/>
                  <a:gd name="connsiteX8" fmla="*/ 21650 w 856132"/>
                  <a:gd name="connsiteY8" fmla="*/ 833664 h 833664"/>
                  <a:gd name="connsiteX0" fmla="*/ 20953 w 855435"/>
                  <a:gd name="connsiteY0" fmla="*/ 836641 h 836641"/>
                  <a:gd name="connsiteX1" fmla="*/ 425766 w 855435"/>
                  <a:gd name="connsiteY1" fmla="*/ 743773 h 836641"/>
                  <a:gd name="connsiteX2" fmla="*/ 840103 w 855435"/>
                  <a:gd name="connsiteY2" fmla="*/ 815210 h 836641"/>
                  <a:gd name="connsiteX3" fmla="*/ 835341 w 855435"/>
                  <a:gd name="connsiteY3" fmla="*/ 365153 h 836641"/>
                  <a:gd name="connsiteX4" fmla="*/ 666272 w 855435"/>
                  <a:gd name="connsiteY4" fmla="*/ 48447 h 836641"/>
                  <a:gd name="connsiteX5" fmla="*/ 444816 w 855435"/>
                  <a:gd name="connsiteY5" fmla="*/ 5585 h 836641"/>
                  <a:gd name="connsiteX6" fmla="*/ 149541 w 855435"/>
                  <a:gd name="connsiteY6" fmla="*/ 93691 h 836641"/>
                  <a:gd name="connsiteX7" fmla="*/ 11428 w 855435"/>
                  <a:gd name="connsiteY7" fmla="*/ 622328 h 836641"/>
                  <a:gd name="connsiteX8" fmla="*/ 20953 w 855435"/>
                  <a:gd name="connsiteY8" fmla="*/ 836641 h 836641"/>
                  <a:gd name="connsiteX0" fmla="*/ 20953 w 855435"/>
                  <a:gd name="connsiteY0" fmla="*/ 836641 h 836641"/>
                  <a:gd name="connsiteX1" fmla="*/ 425766 w 855435"/>
                  <a:gd name="connsiteY1" fmla="*/ 743773 h 836641"/>
                  <a:gd name="connsiteX2" fmla="*/ 840103 w 855435"/>
                  <a:gd name="connsiteY2" fmla="*/ 815210 h 836641"/>
                  <a:gd name="connsiteX3" fmla="*/ 835341 w 855435"/>
                  <a:gd name="connsiteY3" fmla="*/ 365153 h 836641"/>
                  <a:gd name="connsiteX4" fmla="*/ 666272 w 855435"/>
                  <a:gd name="connsiteY4" fmla="*/ 48447 h 836641"/>
                  <a:gd name="connsiteX5" fmla="*/ 444816 w 855435"/>
                  <a:gd name="connsiteY5" fmla="*/ 5585 h 836641"/>
                  <a:gd name="connsiteX6" fmla="*/ 149541 w 855435"/>
                  <a:gd name="connsiteY6" fmla="*/ 93691 h 836641"/>
                  <a:gd name="connsiteX7" fmla="*/ 11428 w 855435"/>
                  <a:gd name="connsiteY7" fmla="*/ 622328 h 836641"/>
                  <a:gd name="connsiteX8" fmla="*/ 20953 w 855435"/>
                  <a:gd name="connsiteY8" fmla="*/ 836641 h 836641"/>
                  <a:gd name="connsiteX0" fmla="*/ 20953 w 855435"/>
                  <a:gd name="connsiteY0" fmla="*/ 836641 h 836641"/>
                  <a:gd name="connsiteX1" fmla="*/ 425766 w 855435"/>
                  <a:gd name="connsiteY1" fmla="*/ 743773 h 836641"/>
                  <a:gd name="connsiteX2" fmla="*/ 840103 w 855435"/>
                  <a:gd name="connsiteY2" fmla="*/ 815210 h 836641"/>
                  <a:gd name="connsiteX3" fmla="*/ 835341 w 855435"/>
                  <a:gd name="connsiteY3" fmla="*/ 365153 h 836641"/>
                  <a:gd name="connsiteX4" fmla="*/ 666272 w 855435"/>
                  <a:gd name="connsiteY4" fmla="*/ 48447 h 836641"/>
                  <a:gd name="connsiteX5" fmla="*/ 444816 w 855435"/>
                  <a:gd name="connsiteY5" fmla="*/ 5585 h 836641"/>
                  <a:gd name="connsiteX6" fmla="*/ 149541 w 855435"/>
                  <a:gd name="connsiteY6" fmla="*/ 93691 h 836641"/>
                  <a:gd name="connsiteX7" fmla="*/ 11428 w 855435"/>
                  <a:gd name="connsiteY7" fmla="*/ 622328 h 836641"/>
                  <a:gd name="connsiteX8" fmla="*/ 20953 w 855435"/>
                  <a:gd name="connsiteY8" fmla="*/ 836641 h 836641"/>
                  <a:gd name="connsiteX0" fmla="*/ 11706 w 846188"/>
                  <a:gd name="connsiteY0" fmla="*/ 836641 h 836641"/>
                  <a:gd name="connsiteX1" fmla="*/ 416519 w 846188"/>
                  <a:gd name="connsiteY1" fmla="*/ 743773 h 836641"/>
                  <a:gd name="connsiteX2" fmla="*/ 830856 w 846188"/>
                  <a:gd name="connsiteY2" fmla="*/ 815210 h 836641"/>
                  <a:gd name="connsiteX3" fmla="*/ 826094 w 846188"/>
                  <a:gd name="connsiteY3" fmla="*/ 365153 h 836641"/>
                  <a:gd name="connsiteX4" fmla="*/ 657025 w 846188"/>
                  <a:gd name="connsiteY4" fmla="*/ 48447 h 836641"/>
                  <a:gd name="connsiteX5" fmla="*/ 435569 w 846188"/>
                  <a:gd name="connsiteY5" fmla="*/ 5585 h 836641"/>
                  <a:gd name="connsiteX6" fmla="*/ 140294 w 846188"/>
                  <a:gd name="connsiteY6" fmla="*/ 93691 h 836641"/>
                  <a:gd name="connsiteX7" fmla="*/ 2181 w 846188"/>
                  <a:gd name="connsiteY7" fmla="*/ 622328 h 836641"/>
                  <a:gd name="connsiteX8" fmla="*/ 11706 w 846188"/>
                  <a:gd name="connsiteY8" fmla="*/ 836641 h 836641"/>
                  <a:gd name="connsiteX0" fmla="*/ 11706 w 846188"/>
                  <a:gd name="connsiteY0" fmla="*/ 836641 h 836641"/>
                  <a:gd name="connsiteX1" fmla="*/ 416519 w 846188"/>
                  <a:gd name="connsiteY1" fmla="*/ 743773 h 836641"/>
                  <a:gd name="connsiteX2" fmla="*/ 830856 w 846188"/>
                  <a:gd name="connsiteY2" fmla="*/ 815210 h 836641"/>
                  <a:gd name="connsiteX3" fmla="*/ 826094 w 846188"/>
                  <a:gd name="connsiteY3" fmla="*/ 365153 h 836641"/>
                  <a:gd name="connsiteX4" fmla="*/ 657025 w 846188"/>
                  <a:gd name="connsiteY4" fmla="*/ 48447 h 836641"/>
                  <a:gd name="connsiteX5" fmla="*/ 435569 w 846188"/>
                  <a:gd name="connsiteY5" fmla="*/ 5585 h 836641"/>
                  <a:gd name="connsiteX6" fmla="*/ 140294 w 846188"/>
                  <a:gd name="connsiteY6" fmla="*/ 93691 h 836641"/>
                  <a:gd name="connsiteX7" fmla="*/ 2181 w 846188"/>
                  <a:gd name="connsiteY7" fmla="*/ 622328 h 836641"/>
                  <a:gd name="connsiteX8" fmla="*/ 11706 w 846188"/>
                  <a:gd name="connsiteY8" fmla="*/ 836641 h 836641"/>
                  <a:gd name="connsiteX0" fmla="*/ 11706 w 846188"/>
                  <a:gd name="connsiteY0" fmla="*/ 836641 h 836641"/>
                  <a:gd name="connsiteX1" fmla="*/ 416519 w 846188"/>
                  <a:gd name="connsiteY1" fmla="*/ 743773 h 836641"/>
                  <a:gd name="connsiteX2" fmla="*/ 830856 w 846188"/>
                  <a:gd name="connsiteY2" fmla="*/ 815210 h 836641"/>
                  <a:gd name="connsiteX3" fmla="*/ 826094 w 846188"/>
                  <a:gd name="connsiteY3" fmla="*/ 365153 h 836641"/>
                  <a:gd name="connsiteX4" fmla="*/ 657025 w 846188"/>
                  <a:gd name="connsiteY4" fmla="*/ 48447 h 836641"/>
                  <a:gd name="connsiteX5" fmla="*/ 435569 w 846188"/>
                  <a:gd name="connsiteY5" fmla="*/ 5585 h 836641"/>
                  <a:gd name="connsiteX6" fmla="*/ 140294 w 846188"/>
                  <a:gd name="connsiteY6" fmla="*/ 93691 h 836641"/>
                  <a:gd name="connsiteX7" fmla="*/ 2181 w 846188"/>
                  <a:gd name="connsiteY7" fmla="*/ 622328 h 836641"/>
                  <a:gd name="connsiteX8" fmla="*/ 11706 w 846188"/>
                  <a:gd name="connsiteY8" fmla="*/ 836641 h 836641"/>
                  <a:gd name="connsiteX0" fmla="*/ 11706 w 846188"/>
                  <a:gd name="connsiteY0" fmla="*/ 836641 h 836641"/>
                  <a:gd name="connsiteX1" fmla="*/ 416519 w 846188"/>
                  <a:gd name="connsiteY1" fmla="*/ 743773 h 836641"/>
                  <a:gd name="connsiteX2" fmla="*/ 830856 w 846188"/>
                  <a:gd name="connsiteY2" fmla="*/ 815210 h 836641"/>
                  <a:gd name="connsiteX3" fmla="*/ 826094 w 846188"/>
                  <a:gd name="connsiteY3" fmla="*/ 365153 h 836641"/>
                  <a:gd name="connsiteX4" fmla="*/ 657025 w 846188"/>
                  <a:gd name="connsiteY4" fmla="*/ 48447 h 836641"/>
                  <a:gd name="connsiteX5" fmla="*/ 435569 w 846188"/>
                  <a:gd name="connsiteY5" fmla="*/ 5585 h 836641"/>
                  <a:gd name="connsiteX6" fmla="*/ 140294 w 846188"/>
                  <a:gd name="connsiteY6" fmla="*/ 93691 h 836641"/>
                  <a:gd name="connsiteX7" fmla="*/ 2181 w 846188"/>
                  <a:gd name="connsiteY7" fmla="*/ 622328 h 836641"/>
                  <a:gd name="connsiteX8" fmla="*/ 11706 w 846188"/>
                  <a:gd name="connsiteY8" fmla="*/ 836641 h 8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188" h="836641">
                    <a:moveTo>
                      <a:pt x="11706" y="836641"/>
                    </a:moveTo>
                    <a:cubicBezTo>
                      <a:pt x="80762" y="815210"/>
                      <a:pt x="279994" y="747345"/>
                      <a:pt x="416519" y="743773"/>
                    </a:cubicBezTo>
                    <a:cubicBezTo>
                      <a:pt x="553044" y="740201"/>
                      <a:pt x="750688" y="824735"/>
                      <a:pt x="830856" y="815210"/>
                    </a:cubicBezTo>
                    <a:cubicBezTo>
                      <a:pt x="849112" y="712816"/>
                      <a:pt x="855066" y="492947"/>
                      <a:pt x="826094" y="365153"/>
                    </a:cubicBezTo>
                    <a:cubicBezTo>
                      <a:pt x="797122" y="237359"/>
                      <a:pt x="722112" y="108375"/>
                      <a:pt x="657025" y="48447"/>
                    </a:cubicBezTo>
                    <a:cubicBezTo>
                      <a:pt x="591938" y="-11481"/>
                      <a:pt x="521691" y="-1956"/>
                      <a:pt x="435569" y="5585"/>
                    </a:cubicBezTo>
                    <a:cubicBezTo>
                      <a:pt x="349447" y="1219"/>
                      <a:pt x="213319" y="-7115"/>
                      <a:pt x="140294" y="93691"/>
                    </a:cubicBezTo>
                    <a:cubicBezTo>
                      <a:pt x="10119" y="230216"/>
                      <a:pt x="-7345" y="498503"/>
                      <a:pt x="2181" y="622328"/>
                    </a:cubicBezTo>
                    <a:cubicBezTo>
                      <a:pt x="11707" y="746153"/>
                      <a:pt x="-7344" y="777110"/>
                      <a:pt x="11706" y="836641"/>
                    </a:cubicBezTo>
                    <a:close/>
                  </a:path>
                </a:pathLst>
              </a:custGeom>
              <a:solidFill>
                <a:srgbClr val="BF9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1DFFB04-4BCE-CAFA-DE00-8D101E7BF7A4}"/>
                  </a:ext>
                </a:extLst>
              </p:cNvPr>
              <p:cNvSpPr/>
              <p:nvPr/>
            </p:nvSpPr>
            <p:spPr>
              <a:xfrm flipH="1">
                <a:off x="9075111" y="1297305"/>
                <a:ext cx="218346" cy="1080073"/>
              </a:xfrm>
              <a:custGeom>
                <a:avLst/>
                <a:gdLst>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30939 w 144430"/>
                  <a:gd name="connsiteY6" fmla="*/ 326901 h 548655"/>
                  <a:gd name="connsiteX7" fmla="*/ 144430 w 144430"/>
                  <a:gd name="connsiteY7" fmla="*/ 312995 h 548655"/>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30939 w 144430"/>
                  <a:gd name="connsiteY6" fmla="*/ 326901 h 548655"/>
                  <a:gd name="connsiteX7" fmla="*/ 139667 w 144430"/>
                  <a:gd name="connsiteY7" fmla="*/ 243939 h 548655"/>
                  <a:gd name="connsiteX8" fmla="*/ 144430 w 144430"/>
                  <a:gd name="connsiteY8" fmla="*/ 0 h 548655"/>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21414 w 144430"/>
                  <a:gd name="connsiteY6" fmla="*/ 329283 h 548655"/>
                  <a:gd name="connsiteX7" fmla="*/ 139667 w 144430"/>
                  <a:gd name="connsiteY7" fmla="*/ 243939 h 548655"/>
                  <a:gd name="connsiteX8" fmla="*/ 144430 w 144430"/>
                  <a:gd name="connsiteY8" fmla="*/ 0 h 548655"/>
                  <a:gd name="connsiteX0" fmla="*/ 144430 w 144430"/>
                  <a:gd name="connsiteY0" fmla="*/ 0 h 548655"/>
                  <a:gd name="connsiteX1" fmla="*/ 117438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21414 w 144430"/>
                  <a:gd name="connsiteY6" fmla="*/ 329283 h 548655"/>
                  <a:gd name="connsiteX7" fmla="*/ 139667 w 144430"/>
                  <a:gd name="connsiteY7" fmla="*/ 243939 h 548655"/>
                  <a:gd name="connsiteX8" fmla="*/ 144430 w 144430"/>
                  <a:gd name="connsiteY8" fmla="*/ 0 h 548655"/>
                  <a:gd name="connsiteX0" fmla="*/ 137287 w 139667"/>
                  <a:gd name="connsiteY0" fmla="*/ 0 h 562942"/>
                  <a:gd name="connsiteX1" fmla="*/ 117438 w 139667"/>
                  <a:gd name="connsiteY1" fmla="*/ 25560 h 562942"/>
                  <a:gd name="connsiteX2" fmla="*/ 33911 w 139667"/>
                  <a:gd name="connsiteY2" fmla="*/ 196229 h 562942"/>
                  <a:gd name="connsiteX3" fmla="*/ 3608 w 139667"/>
                  <a:gd name="connsiteY3" fmla="*/ 562942 h 562942"/>
                  <a:gd name="connsiteX4" fmla="*/ 49062 w 139667"/>
                  <a:gd name="connsiteY4" fmla="*/ 561751 h 562942"/>
                  <a:gd name="connsiteX5" fmla="*/ 92186 w 139667"/>
                  <a:gd name="connsiteY5" fmla="*/ 398636 h 562942"/>
                  <a:gd name="connsiteX6" fmla="*/ 121414 w 139667"/>
                  <a:gd name="connsiteY6" fmla="*/ 343570 h 562942"/>
                  <a:gd name="connsiteX7" fmla="*/ 139667 w 139667"/>
                  <a:gd name="connsiteY7" fmla="*/ 258226 h 562942"/>
                  <a:gd name="connsiteX8" fmla="*/ 137287 w 139667"/>
                  <a:gd name="connsiteY8" fmla="*/ 0 h 562942"/>
                  <a:gd name="connsiteX0" fmla="*/ 201347 w 203727"/>
                  <a:gd name="connsiteY0" fmla="*/ 0 h 561751"/>
                  <a:gd name="connsiteX1" fmla="*/ 181498 w 203727"/>
                  <a:gd name="connsiteY1" fmla="*/ 25560 h 561751"/>
                  <a:gd name="connsiteX2" fmla="*/ 97971 w 203727"/>
                  <a:gd name="connsiteY2" fmla="*/ 196229 h 561751"/>
                  <a:gd name="connsiteX3" fmla="*/ 993 w 203727"/>
                  <a:gd name="connsiteY3" fmla="*/ 560561 h 561751"/>
                  <a:gd name="connsiteX4" fmla="*/ 113122 w 203727"/>
                  <a:gd name="connsiteY4" fmla="*/ 561751 h 561751"/>
                  <a:gd name="connsiteX5" fmla="*/ 156246 w 203727"/>
                  <a:gd name="connsiteY5" fmla="*/ 398636 h 561751"/>
                  <a:gd name="connsiteX6" fmla="*/ 185474 w 203727"/>
                  <a:gd name="connsiteY6" fmla="*/ 343570 h 561751"/>
                  <a:gd name="connsiteX7" fmla="*/ 203727 w 203727"/>
                  <a:gd name="connsiteY7" fmla="*/ 258226 h 561751"/>
                  <a:gd name="connsiteX8" fmla="*/ 201347 w 203727"/>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03716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6103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6103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8484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74058"/>
                  <a:gd name="connsiteX1" fmla="*/ 172092 w 194321"/>
                  <a:gd name="connsiteY1" fmla="*/ 25560 h 574058"/>
                  <a:gd name="connsiteX2" fmla="*/ 88565 w 194321"/>
                  <a:gd name="connsiteY2" fmla="*/ 196229 h 574058"/>
                  <a:gd name="connsiteX3" fmla="*/ 1112 w 194321"/>
                  <a:gd name="connsiteY3" fmla="*/ 560561 h 574058"/>
                  <a:gd name="connsiteX4" fmla="*/ 158484 w 194321"/>
                  <a:gd name="connsiteY4" fmla="*/ 561751 h 574058"/>
                  <a:gd name="connsiteX5" fmla="*/ 146840 w 194321"/>
                  <a:gd name="connsiteY5" fmla="*/ 398636 h 574058"/>
                  <a:gd name="connsiteX6" fmla="*/ 176068 w 194321"/>
                  <a:gd name="connsiteY6" fmla="*/ 343570 h 574058"/>
                  <a:gd name="connsiteX7" fmla="*/ 194321 w 194321"/>
                  <a:gd name="connsiteY7" fmla="*/ 258226 h 574058"/>
                  <a:gd name="connsiteX8" fmla="*/ 191941 w 194321"/>
                  <a:gd name="connsiteY8" fmla="*/ 0 h 574058"/>
                  <a:gd name="connsiteX0" fmla="*/ 191941 w 194321"/>
                  <a:gd name="connsiteY0" fmla="*/ 0 h 580049"/>
                  <a:gd name="connsiteX1" fmla="*/ 172092 w 194321"/>
                  <a:gd name="connsiteY1" fmla="*/ 25560 h 580049"/>
                  <a:gd name="connsiteX2" fmla="*/ 88565 w 194321"/>
                  <a:gd name="connsiteY2" fmla="*/ 196229 h 580049"/>
                  <a:gd name="connsiteX3" fmla="*/ 1112 w 194321"/>
                  <a:gd name="connsiteY3" fmla="*/ 560561 h 580049"/>
                  <a:gd name="connsiteX4" fmla="*/ 158484 w 194321"/>
                  <a:gd name="connsiteY4" fmla="*/ 561751 h 580049"/>
                  <a:gd name="connsiteX5" fmla="*/ 146840 w 194321"/>
                  <a:gd name="connsiteY5" fmla="*/ 398636 h 580049"/>
                  <a:gd name="connsiteX6" fmla="*/ 176068 w 194321"/>
                  <a:gd name="connsiteY6" fmla="*/ 343570 h 580049"/>
                  <a:gd name="connsiteX7" fmla="*/ 194321 w 194321"/>
                  <a:gd name="connsiteY7" fmla="*/ 258226 h 580049"/>
                  <a:gd name="connsiteX8" fmla="*/ 191941 w 194321"/>
                  <a:gd name="connsiteY8" fmla="*/ 0 h 580049"/>
                  <a:gd name="connsiteX0" fmla="*/ 191941 w 194321"/>
                  <a:gd name="connsiteY0" fmla="*/ 0 h 584388"/>
                  <a:gd name="connsiteX1" fmla="*/ 172092 w 194321"/>
                  <a:gd name="connsiteY1" fmla="*/ 25560 h 584388"/>
                  <a:gd name="connsiteX2" fmla="*/ 88565 w 194321"/>
                  <a:gd name="connsiteY2" fmla="*/ 196229 h 584388"/>
                  <a:gd name="connsiteX3" fmla="*/ 1112 w 194321"/>
                  <a:gd name="connsiteY3" fmla="*/ 560561 h 584388"/>
                  <a:gd name="connsiteX4" fmla="*/ 158484 w 194321"/>
                  <a:gd name="connsiteY4" fmla="*/ 561751 h 584388"/>
                  <a:gd name="connsiteX5" fmla="*/ 146840 w 194321"/>
                  <a:gd name="connsiteY5" fmla="*/ 398636 h 584388"/>
                  <a:gd name="connsiteX6" fmla="*/ 176068 w 194321"/>
                  <a:gd name="connsiteY6" fmla="*/ 343570 h 584388"/>
                  <a:gd name="connsiteX7" fmla="*/ 194321 w 194321"/>
                  <a:gd name="connsiteY7" fmla="*/ 258226 h 584388"/>
                  <a:gd name="connsiteX8" fmla="*/ 191941 w 194321"/>
                  <a:gd name="connsiteY8" fmla="*/ 0 h 584388"/>
                  <a:gd name="connsiteX0" fmla="*/ 191941 w 194321"/>
                  <a:gd name="connsiteY0" fmla="*/ 0 h 676622"/>
                  <a:gd name="connsiteX1" fmla="*/ 172092 w 194321"/>
                  <a:gd name="connsiteY1" fmla="*/ 25560 h 676622"/>
                  <a:gd name="connsiteX2" fmla="*/ 88565 w 194321"/>
                  <a:gd name="connsiteY2" fmla="*/ 196229 h 676622"/>
                  <a:gd name="connsiteX3" fmla="*/ 1112 w 194321"/>
                  <a:gd name="connsiteY3" fmla="*/ 560561 h 676622"/>
                  <a:gd name="connsiteX4" fmla="*/ 158484 w 194321"/>
                  <a:gd name="connsiteY4" fmla="*/ 561751 h 676622"/>
                  <a:gd name="connsiteX5" fmla="*/ 146840 w 194321"/>
                  <a:gd name="connsiteY5" fmla="*/ 398636 h 676622"/>
                  <a:gd name="connsiteX6" fmla="*/ 176068 w 194321"/>
                  <a:gd name="connsiteY6" fmla="*/ 343570 h 676622"/>
                  <a:gd name="connsiteX7" fmla="*/ 194321 w 194321"/>
                  <a:gd name="connsiteY7" fmla="*/ 258226 h 676622"/>
                  <a:gd name="connsiteX8" fmla="*/ 191941 w 194321"/>
                  <a:gd name="connsiteY8" fmla="*/ 0 h 676622"/>
                  <a:gd name="connsiteX0" fmla="*/ 191941 w 194321"/>
                  <a:gd name="connsiteY0" fmla="*/ 0 h 687701"/>
                  <a:gd name="connsiteX1" fmla="*/ 172092 w 194321"/>
                  <a:gd name="connsiteY1" fmla="*/ 25560 h 687701"/>
                  <a:gd name="connsiteX2" fmla="*/ 88565 w 194321"/>
                  <a:gd name="connsiteY2" fmla="*/ 196229 h 687701"/>
                  <a:gd name="connsiteX3" fmla="*/ 1112 w 194321"/>
                  <a:gd name="connsiteY3" fmla="*/ 560561 h 687701"/>
                  <a:gd name="connsiteX4" fmla="*/ 158484 w 194321"/>
                  <a:gd name="connsiteY4" fmla="*/ 561751 h 687701"/>
                  <a:gd name="connsiteX5" fmla="*/ 146840 w 194321"/>
                  <a:gd name="connsiteY5" fmla="*/ 398636 h 687701"/>
                  <a:gd name="connsiteX6" fmla="*/ 176068 w 194321"/>
                  <a:gd name="connsiteY6" fmla="*/ 343570 h 687701"/>
                  <a:gd name="connsiteX7" fmla="*/ 194321 w 194321"/>
                  <a:gd name="connsiteY7" fmla="*/ 258226 h 687701"/>
                  <a:gd name="connsiteX8" fmla="*/ 191941 w 194321"/>
                  <a:gd name="connsiteY8" fmla="*/ 0 h 687701"/>
                  <a:gd name="connsiteX0" fmla="*/ 191941 w 226154"/>
                  <a:gd name="connsiteY0" fmla="*/ 0 h 725242"/>
                  <a:gd name="connsiteX1" fmla="*/ 172092 w 226154"/>
                  <a:gd name="connsiteY1" fmla="*/ 25560 h 725242"/>
                  <a:gd name="connsiteX2" fmla="*/ 88565 w 226154"/>
                  <a:gd name="connsiteY2" fmla="*/ 196229 h 725242"/>
                  <a:gd name="connsiteX3" fmla="*/ 1112 w 226154"/>
                  <a:gd name="connsiteY3" fmla="*/ 560561 h 725242"/>
                  <a:gd name="connsiteX4" fmla="*/ 221403 w 226154"/>
                  <a:gd name="connsiteY4" fmla="*/ 725242 h 725242"/>
                  <a:gd name="connsiteX5" fmla="*/ 158484 w 226154"/>
                  <a:gd name="connsiteY5" fmla="*/ 561751 h 725242"/>
                  <a:gd name="connsiteX6" fmla="*/ 146840 w 226154"/>
                  <a:gd name="connsiteY6" fmla="*/ 398636 h 725242"/>
                  <a:gd name="connsiteX7" fmla="*/ 176068 w 226154"/>
                  <a:gd name="connsiteY7" fmla="*/ 343570 h 725242"/>
                  <a:gd name="connsiteX8" fmla="*/ 194321 w 226154"/>
                  <a:gd name="connsiteY8" fmla="*/ 258226 h 725242"/>
                  <a:gd name="connsiteX9" fmla="*/ 191941 w 226154"/>
                  <a:gd name="connsiteY9" fmla="*/ 0 h 725242"/>
                  <a:gd name="connsiteX0" fmla="*/ 191941 w 235296"/>
                  <a:gd name="connsiteY0" fmla="*/ 0 h 725242"/>
                  <a:gd name="connsiteX1" fmla="*/ 172092 w 235296"/>
                  <a:gd name="connsiteY1" fmla="*/ 25560 h 725242"/>
                  <a:gd name="connsiteX2" fmla="*/ 88565 w 235296"/>
                  <a:gd name="connsiteY2" fmla="*/ 196229 h 725242"/>
                  <a:gd name="connsiteX3" fmla="*/ 1112 w 235296"/>
                  <a:gd name="connsiteY3" fmla="*/ 560561 h 725242"/>
                  <a:gd name="connsiteX4" fmla="*/ 230928 w 235296"/>
                  <a:gd name="connsiteY4" fmla="*/ 725242 h 725242"/>
                  <a:gd name="connsiteX5" fmla="*/ 158484 w 235296"/>
                  <a:gd name="connsiteY5" fmla="*/ 561751 h 725242"/>
                  <a:gd name="connsiteX6" fmla="*/ 146840 w 235296"/>
                  <a:gd name="connsiteY6" fmla="*/ 398636 h 725242"/>
                  <a:gd name="connsiteX7" fmla="*/ 176068 w 235296"/>
                  <a:gd name="connsiteY7" fmla="*/ 343570 h 725242"/>
                  <a:gd name="connsiteX8" fmla="*/ 194321 w 235296"/>
                  <a:gd name="connsiteY8" fmla="*/ 258226 h 725242"/>
                  <a:gd name="connsiteX9" fmla="*/ 191941 w 235296"/>
                  <a:gd name="connsiteY9" fmla="*/ 0 h 725242"/>
                  <a:gd name="connsiteX0" fmla="*/ 206976 w 247063"/>
                  <a:gd name="connsiteY0" fmla="*/ 0 h 815779"/>
                  <a:gd name="connsiteX1" fmla="*/ 187127 w 247063"/>
                  <a:gd name="connsiteY1" fmla="*/ 25560 h 815779"/>
                  <a:gd name="connsiteX2" fmla="*/ 103600 w 247063"/>
                  <a:gd name="connsiteY2" fmla="*/ 196229 h 815779"/>
                  <a:gd name="connsiteX3" fmla="*/ 16147 w 247063"/>
                  <a:gd name="connsiteY3" fmla="*/ 560561 h 815779"/>
                  <a:gd name="connsiteX4" fmla="*/ 17363 w 247063"/>
                  <a:gd name="connsiteY4" fmla="*/ 810966 h 815779"/>
                  <a:gd name="connsiteX5" fmla="*/ 245963 w 247063"/>
                  <a:gd name="connsiteY5" fmla="*/ 725242 h 815779"/>
                  <a:gd name="connsiteX6" fmla="*/ 173519 w 247063"/>
                  <a:gd name="connsiteY6" fmla="*/ 561751 h 815779"/>
                  <a:gd name="connsiteX7" fmla="*/ 161875 w 247063"/>
                  <a:gd name="connsiteY7" fmla="*/ 398636 h 815779"/>
                  <a:gd name="connsiteX8" fmla="*/ 191103 w 247063"/>
                  <a:gd name="connsiteY8" fmla="*/ 343570 h 815779"/>
                  <a:gd name="connsiteX9" fmla="*/ 209356 w 247063"/>
                  <a:gd name="connsiteY9" fmla="*/ 258226 h 815779"/>
                  <a:gd name="connsiteX10" fmla="*/ 206976 w 247063"/>
                  <a:gd name="connsiteY10" fmla="*/ 0 h 815779"/>
                  <a:gd name="connsiteX0" fmla="*/ 206976 w 247063"/>
                  <a:gd name="connsiteY0" fmla="*/ 0 h 775627"/>
                  <a:gd name="connsiteX1" fmla="*/ 187127 w 247063"/>
                  <a:gd name="connsiteY1" fmla="*/ 25560 h 775627"/>
                  <a:gd name="connsiteX2" fmla="*/ 103600 w 247063"/>
                  <a:gd name="connsiteY2" fmla="*/ 196229 h 775627"/>
                  <a:gd name="connsiteX3" fmla="*/ 16147 w 247063"/>
                  <a:gd name="connsiteY3" fmla="*/ 560561 h 775627"/>
                  <a:gd name="connsiteX4" fmla="*/ 17363 w 247063"/>
                  <a:gd name="connsiteY4" fmla="*/ 768103 h 775627"/>
                  <a:gd name="connsiteX5" fmla="*/ 245963 w 247063"/>
                  <a:gd name="connsiteY5" fmla="*/ 725242 h 775627"/>
                  <a:gd name="connsiteX6" fmla="*/ 173519 w 247063"/>
                  <a:gd name="connsiteY6" fmla="*/ 561751 h 775627"/>
                  <a:gd name="connsiteX7" fmla="*/ 161875 w 247063"/>
                  <a:gd name="connsiteY7" fmla="*/ 398636 h 775627"/>
                  <a:gd name="connsiteX8" fmla="*/ 191103 w 247063"/>
                  <a:gd name="connsiteY8" fmla="*/ 343570 h 775627"/>
                  <a:gd name="connsiteX9" fmla="*/ 209356 w 247063"/>
                  <a:gd name="connsiteY9" fmla="*/ 258226 h 775627"/>
                  <a:gd name="connsiteX10" fmla="*/ 206976 w 247063"/>
                  <a:gd name="connsiteY10" fmla="*/ 0 h 775627"/>
                  <a:gd name="connsiteX0" fmla="*/ 208738 w 248825"/>
                  <a:gd name="connsiteY0" fmla="*/ 0 h 775627"/>
                  <a:gd name="connsiteX1" fmla="*/ 188889 w 248825"/>
                  <a:gd name="connsiteY1" fmla="*/ 25560 h 775627"/>
                  <a:gd name="connsiteX2" fmla="*/ 105362 w 248825"/>
                  <a:gd name="connsiteY2" fmla="*/ 196229 h 775627"/>
                  <a:gd name="connsiteX3" fmla="*/ 17909 w 248825"/>
                  <a:gd name="connsiteY3" fmla="*/ 560561 h 775627"/>
                  <a:gd name="connsiteX4" fmla="*/ 16744 w 248825"/>
                  <a:gd name="connsiteY4" fmla="*/ 768103 h 775627"/>
                  <a:gd name="connsiteX5" fmla="*/ 247725 w 248825"/>
                  <a:gd name="connsiteY5" fmla="*/ 725242 h 775627"/>
                  <a:gd name="connsiteX6" fmla="*/ 175281 w 248825"/>
                  <a:gd name="connsiteY6" fmla="*/ 561751 h 775627"/>
                  <a:gd name="connsiteX7" fmla="*/ 163637 w 248825"/>
                  <a:gd name="connsiteY7" fmla="*/ 398636 h 775627"/>
                  <a:gd name="connsiteX8" fmla="*/ 192865 w 248825"/>
                  <a:gd name="connsiteY8" fmla="*/ 343570 h 775627"/>
                  <a:gd name="connsiteX9" fmla="*/ 211118 w 248825"/>
                  <a:gd name="connsiteY9" fmla="*/ 258226 h 775627"/>
                  <a:gd name="connsiteX10" fmla="*/ 208738 w 248825"/>
                  <a:gd name="connsiteY10" fmla="*/ 0 h 775627"/>
                  <a:gd name="connsiteX0" fmla="*/ 212354 w 252441"/>
                  <a:gd name="connsiteY0" fmla="*/ 0 h 775627"/>
                  <a:gd name="connsiteX1" fmla="*/ 192505 w 252441"/>
                  <a:gd name="connsiteY1" fmla="*/ 25560 h 775627"/>
                  <a:gd name="connsiteX2" fmla="*/ 108978 w 252441"/>
                  <a:gd name="connsiteY2" fmla="*/ 196229 h 775627"/>
                  <a:gd name="connsiteX3" fmla="*/ 9619 w 252441"/>
                  <a:gd name="connsiteY3" fmla="*/ 574849 h 775627"/>
                  <a:gd name="connsiteX4" fmla="*/ 20360 w 252441"/>
                  <a:gd name="connsiteY4" fmla="*/ 768103 h 775627"/>
                  <a:gd name="connsiteX5" fmla="*/ 251341 w 252441"/>
                  <a:gd name="connsiteY5" fmla="*/ 725242 h 775627"/>
                  <a:gd name="connsiteX6" fmla="*/ 178897 w 252441"/>
                  <a:gd name="connsiteY6" fmla="*/ 561751 h 775627"/>
                  <a:gd name="connsiteX7" fmla="*/ 167253 w 252441"/>
                  <a:gd name="connsiteY7" fmla="*/ 398636 h 775627"/>
                  <a:gd name="connsiteX8" fmla="*/ 196481 w 252441"/>
                  <a:gd name="connsiteY8" fmla="*/ 343570 h 775627"/>
                  <a:gd name="connsiteX9" fmla="*/ 214734 w 252441"/>
                  <a:gd name="connsiteY9" fmla="*/ 258226 h 775627"/>
                  <a:gd name="connsiteX10" fmla="*/ 212354 w 252441"/>
                  <a:gd name="connsiteY10" fmla="*/ 0 h 775627"/>
                  <a:gd name="connsiteX0" fmla="*/ 224290 w 264377"/>
                  <a:gd name="connsiteY0" fmla="*/ 0 h 775627"/>
                  <a:gd name="connsiteX1" fmla="*/ 204441 w 264377"/>
                  <a:gd name="connsiteY1" fmla="*/ 25560 h 775627"/>
                  <a:gd name="connsiteX2" fmla="*/ 120914 w 264377"/>
                  <a:gd name="connsiteY2" fmla="*/ 196229 h 775627"/>
                  <a:gd name="connsiteX3" fmla="*/ 21555 w 264377"/>
                  <a:gd name="connsiteY3" fmla="*/ 574849 h 775627"/>
                  <a:gd name="connsiteX4" fmla="*/ 15627 w 264377"/>
                  <a:gd name="connsiteY4" fmla="*/ 768103 h 775627"/>
                  <a:gd name="connsiteX5" fmla="*/ 263277 w 264377"/>
                  <a:gd name="connsiteY5" fmla="*/ 725242 h 775627"/>
                  <a:gd name="connsiteX6" fmla="*/ 190833 w 264377"/>
                  <a:gd name="connsiteY6" fmla="*/ 561751 h 775627"/>
                  <a:gd name="connsiteX7" fmla="*/ 179189 w 264377"/>
                  <a:gd name="connsiteY7" fmla="*/ 398636 h 775627"/>
                  <a:gd name="connsiteX8" fmla="*/ 208417 w 264377"/>
                  <a:gd name="connsiteY8" fmla="*/ 343570 h 775627"/>
                  <a:gd name="connsiteX9" fmla="*/ 226670 w 264377"/>
                  <a:gd name="connsiteY9" fmla="*/ 258226 h 775627"/>
                  <a:gd name="connsiteX10" fmla="*/ 224290 w 264377"/>
                  <a:gd name="connsiteY10" fmla="*/ 0 h 775627"/>
                  <a:gd name="connsiteX0" fmla="*/ 224847 w 264934"/>
                  <a:gd name="connsiteY0" fmla="*/ 0 h 768301"/>
                  <a:gd name="connsiteX1" fmla="*/ 204998 w 264934"/>
                  <a:gd name="connsiteY1" fmla="*/ 25560 h 768301"/>
                  <a:gd name="connsiteX2" fmla="*/ 121471 w 264934"/>
                  <a:gd name="connsiteY2" fmla="*/ 196229 h 768301"/>
                  <a:gd name="connsiteX3" fmla="*/ 22112 w 264934"/>
                  <a:gd name="connsiteY3" fmla="*/ 574849 h 768301"/>
                  <a:gd name="connsiteX4" fmla="*/ 32853 w 264934"/>
                  <a:gd name="connsiteY4" fmla="*/ 730004 h 768301"/>
                  <a:gd name="connsiteX5" fmla="*/ 16184 w 264934"/>
                  <a:gd name="connsiteY5" fmla="*/ 768103 h 768301"/>
                  <a:gd name="connsiteX6" fmla="*/ 263834 w 264934"/>
                  <a:gd name="connsiteY6" fmla="*/ 725242 h 768301"/>
                  <a:gd name="connsiteX7" fmla="*/ 191390 w 264934"/>
                  <a:gd name="connsiteY7" fmla="*/ 561751 h 768301"/>
                  <a:gd name="connsiteX8" fmla="*/ 179746 w 264934"/>
                  <a:gd name="connsiteY8" fmla="*/ 398636 h 768301"/>
                  <a:gd name="connsiteX9" fmla="*/ 208974 w 264934"/>
                  <a:gd name="connsiteY9" fmla="*/ 343570 h 768301"/>
                  <a:gd name="connsiteX10" fmla="*/ 227227 w 264934"/>
                  <a:gd name="connsiteY10" fmla="*/ 258226 h 768301"/>
                  <a:gd name="connsiteX11" fmla="*/ 224847 w 264934"/>
                  <a:gd name="connsiteY11" fmla="*/ 0 h 768301"/>
                  <a:gd name="connsiteX0" fmla="*/ 224847 w 264934"/>
                  <a:gd name="connsiteY0" fmla="*/ 0 h 768301"/>
                  <a:gd name="connsiteX1" fmla="*/ 204998 w 264934"/>
                  <a:gd name="connsiteY1" fmla="*/ 25560 h 768301"/>
                  <a:gd name="connsiteX2" fmla="*/ 121471 w 264934"/>
                  <a:gd name="connsiteY2" fmla="*/ 196229 h 768301"/>
                  <a:gd name="connsiteX3" fmla="*/ 22112 w 264934"/>
                  <a:gd name="connsiteY3" fmla="*/ 574849 h 768301"/>
                  <a:gd name="connsiteX4" fmla="*/ 32853 w 264934"/>
                  <a:gd name="connsiteY4" fmla="*/ 730004 h 768301"/>
                  <a:gd name="connsiteX5" fmla="*/ 16184 w 264934"/>
                  <a:gd name="connsiteY5" fmla="*/ 768103 h 768301"/>
                  <a:gd name="connsiteX6" fmla="*/ 263834 w 264934"/>
                  <a:gd name="connsiteY6" fmla="*/ 725242 h 768301"/>
                  <a:gd name="connsiteX7" fmla="*/ 191390 w 264934"/>
                  <a:gd name="connsiteY7" fmla="*/ 561751 h 768301"/>
                  <a:gd name="connsiteX8" fmla="*/ 179746 w 264934"/>
                  <a:gd name="connsiteY8" fmla="*/ 398636 h 768301"/>
                  <a:gd name="connsiteX9" fmla="*/ 208974 w 264934"/>
                  <a:gd name="connsiteY9" fmla="*/ 343570 h 768301"/>
                  <a:gd name="connsiteX10" fmla="*/ 227227 w 264934"/>
                  <a:gd name="connsiteY10" fmla="*/ 258226 h 768301"/>
                  <a:gd name="connsiteX11" fmla="*/ 224847 w 264934"/>
                  <a:gd name="connsiteY11" fmla="*/ 0 h 768301"/>
                  <a:gd name="connsiteX0" fmla="*/ 229805 w 269892"/>
                  <a:gd name="connsiteY0" fmla="*/ 0 h 768301"/>
                  <a:gd name="connsiteX1" fmla="*/ 209956 w 269892"/>
                  <a:gd name="connsiteY1" fmla="*/ 25560 h 768301"/>
                  <a:gd name="connsiteX2" fmla="*/ 126429 w 269892"/>
                  <a:gd name="connsiteY2" fmla="*/ 196229 h 768301"/>
                  <a:gd name="connsiteX3" fmla="*/ 27070 w 269892"/>
                  <a:gd name="connsiteY3" fmla="*/ 574849 h 768301"/>
                  <a:gd name="connsiteX4" fmla="*/ 16379 w 269892"/>
                  <a:gd name="connsiteY4" fmla="*/ 730004 h 768301"/>
                  <a:gd name="connsiteX5" fmla="*/ 21142 w 269892"/>
                  <a:gd name="connsiteY5" fmla="*/ 768103 h 768301"/>
                  <a:gd name="connsiteX6" fmla="*/ 268792 w 269892"/>
                  <a:gd name="connsiteY6" fmla="*/ 725242 h 768301"/>
                  <a:gd name="connsiteX7" fmla="*/ 196348 w 269892"/>
                  <a:gd name="connsiteY7" fmla="*/ 561751 h 768301"/>
                  <a:gd name="connsiteX8" fmla="*/ 184704 w 269892"/>
                  <a:gd name="connsiteY8" fmla="*/ 398636 h 768301"/>
                  <a:gd name="connsiteX9" fmla="*/ 213932 w 269892"/>
                  <a:gd name="connsiteY9" fmla="*/ 343570 h 768301"/>
                  <a:gd name="connsiteX10" fmla="*/ 232185 w 269892"/>
                  <a:gd name="connsiteY10" fmla="*/ 258226 h 768301"/>
                  <a:gd name="connsiteX11" fmla="*/ 229805 w 269892"/>
                  <a:gd name="connsiteY11" fmla="*/ 0 h 768301"/>
                  <a:gd name="connsiteX0" fmla="*/ 229120 w 269207"/>
                  <a:gd name="connsiteY0" fmla="*/ 0 h 774736"/>
                  <a:gd name="connsiteX1" fmla="*/ 209271 w 269207"/>
                  <a:gd name="connsiteY1" fmla="*/ 25560 h 774736"/>
                  <a:gd name="connsiteX2" fmla="*/ 125744 w 269207"/>
                  <a:gd name="connsiteY2" fmla="*/ 196229 h 774736"/>
                  <a:gd name="connsiteX3" fmla="*/ 26385 w 269207"/>
                  <a:gd name="connsiteY3" fmla="*/ 574849 h 774736"/>
                  <a:gd name="connsiteX4" fmla="*/ 20457 w 269207"/>
                  <a:gd name="connsiteY4" fmla="*/ 768103 h 774736"/>
                  <a:gd name="connsiteX5" fmla="*/ 268107 w 269207"/>
                  <a:gd name="connsiteY5" fmla="*/ 725242 h 774736"/>
                  <a:gd name="connsiteX6" fmla="*/ 195663 w 269207"/>
                  <a:gd name="connsiteY6" fmla="*/ 561751 h 774736"/>
                  <a:gd name="connsiteX7" fmla="*/ 184019 w 269207"/>
                  <a:gd name="connsiteY7" fmla="*/ 398636 h 774736"/>
                  <a:gd name="connsiteX8" fmla="*/ 213247 w 269207"/>
                  <a:gd name="connsiteY8" fmla="*/ 343570 h 774736"/>
                  <a:gd name="connsiteX9" fmla="*/ 231500 w 269207"/>
                  <a:gd name="connsiteY9" fmla="*/ 258226 h 774736"/>
                  <a:gd name="connsiteX10" fmla="*/ 229120 w 269207"/>
                  <a:gd name="connsiteY10" fmla="*/ 0 h 774736"/>
                  <a:gd name="connsiteX0" fmla="*/ 211662 w 251749"/>
                  <a:gd name="connsiteY0" fmla="*/ 0 h 774736"/>
                  <a:gd name="connsiteX1" fmla="*/ 191813 w 251749"/>
                  <a:gd name="connsiteY1" fmla="*/ 25560 h 774736"/>
                  <a:gd name="connsiteX2" fmla="*/ 108286 w 251749"/>
                  <a:gd name="connsiteY2" fmla="*/ 196229 h 774736"/>
                  <a:gd name="connsiteX3" fmla="*/ 8927 w 251749"/>
                  <a:gd name="connsiteY3" fmla="*/ 574849 h 774736"/>
                  <a:gd name="connsiteX4" fmla="*/ 2999 w 251749"/>
                  <a:gd name="connsiteY4" fmla="*/ 768103 h 774736"/>
                  <a:gd name="connsiteX5" fmla="*/ 250649 w 251749"/>
                  <a:gd name="connsiteY5" fmla="*/ 725242 h 774736"/>
                  <a:gd name="connsiteX6" fmla="*/ 178205 w 251749"/>
                  <a:gd name="connsiteY6" fmla="*/ 561751 h 774736"/>
                  <a:gd name="connsiteX7" fmla="*/ 166561 w 251749"/>
                  <a:gd name="connsiteY7" fmla="*/ 398636 h 774736"/>
                  <a:gd name="connsiteX8" fmla="*/ 195789 w 251749"/>
                  <a:gd name="connsiteY8" fmla="*/ 343570 h 774736"/>
                  <a:gd name="connsiteX9" fmla="*/ 214042 w 251749"/>
                  <a:gd name="connsiteY9" fmla="*/ 258226 h 774736"/>
                  <a:gd name="connsiteX10" fmla="*/ 211662 w 251749"/>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2278"/>
                  <a:gd name="connsiteY0" fmla="*/ 0 h 774736"/>
                  <a:gd name="connsiteX1" fmla="*/ 191813 w 252278"/>
                  <a:gd name="connsiteY1" fmla="*/ 25560 h 774736"/>
                  <a:gd name="connsiteX2" fmla="*/ 108286 w 252278"/>
                  <a:gd name="connsiteY2" fmla="*/ 196229 h 774736"/>
                  <a:gd name="connsiteX3" fmla="*/ 8927 w 252278"/>
                  <a:gd name="connsiteY3" fmla="*/ 574849 h 774736"/>
                  <a:gd name="connsiteX4" fmla="*/ 2999 w 252278"/>
                  <a:gd name="connsiteY4" fmla="*/ 768103 h 774736"/>
                  <a:gd name="connsiteX5" fmla="*/ 250649 w 252278"/>
                  <a:gd name="connsiteY5" fmla="*/ 725242 h 774736"/>
                  <a:gd name="connsiteX6" fmla="*/ 194874 w 252278"/>
                  <a:gd name="connsiteY6" fmla="*/ 585564 h 774736"/>
                  <a:gd name="connsiteX7" fmla="*/ 166561 w 252278"/>
                  <a:gd name="connsiteY7" fmla="*/ 398636 h 774736"/>
                  <a:gd name="connsiteX8" fmla="*/ 195789 w 252278"/>
                  <a:gd name="connsiteY8" fmla="*/ 343570 h 774736"/>
                  <a:gd name="connsiteX9" fmla="*/ 214042 w 252278"/>
                  <a:gd name="connsiteY9" fmla="*/ 258226 h 774736"/>
                  <a:gd name="connsiteX10" fmla="*/ 211662 w 252278"/>
                  <a:gd name="connsiteY10" fmla="*/ 0 h 77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278" h="774736">
                    <a:moveTo>
                      <a:pt x="211662" y="0"/>
                    </a:moveTo>
                    <a:lnTo>
                      <a:pt x="191813" y="25560"/>
                    </a:lnTo>
                    <a:cubicBezTo>
                      <a:pt x="151203" y="76423"/>
                      <a:pt x="137424" y="134316"/>
                      <a:pt x="108286" y="196229"/>
                    </a:cubicBezTo>
                    <a:cubicBezTo>
                      <a:pt x="81868" y="316085"/>
                      <a:pt x="-1952" y="452612"/>
                      <a:pt x="8927" y="574849"/>
                    </a:cubicBezTo>
                    <a:cubicBezTo>
                      <a:pt x="-8621" y="670161"/>
                      <a:pt x="5574" y="716844"/>
                      <a:pt x="2999" y="768103"/>
                    </a:cubicBezTo>
                    <a:cubicBezTo>
                      <a:pt x="43286" y="793168"/>
                      <a:pt x="238911" y="740187"/>
                      <a:pt x="250649" y="725242"/>
                    </a:cubicBezTo>
                    <a:cubicBezTo>
                      <a:pt x="262387" y="710297"/>
                      <a:pt x="207301" y="622536"/>
                      <a:pt x="194874" y="585564"/>
                    </a:cubicBezTo>
                    <a:cubicBezTo>
                      <a:pt x="165271" y="522859"/>
                      <a:pt x="144028" y="447054"/>
                      <a:pt x="166561" y="398636"/>
                    </a:cubicBezTo>
                    <a:cubicBezTo>
                      <a:pt x="178216" y="379585"/>
                      <a:pt x="180928" y="361727"/>
                      <a:pt x="195789" y="343570"/>
                    </a:cubicBezTo>
                    <a:lnTo>
                      <a:pt x="214042" y="258226"/>
                    </a:lnTo>
                    <a:cubicBezTo>
                      <a:pt x="214042" y="153894"/>
                      <a:pt x="211662" y="104332"/>
                      <a:pt x="211662" y="0"/>
                    </a:cubicBezTo>
                    <a:close/>
                  </a:path>
                </a:pathLst>
              </a:cu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D7618600-2E94-01F1-B564-CA734390A0A8}"/>
                  </a:ext>
                </a:extLst>
              </p:cNvPr>
              <p:cNvSpPr/>
              <p:nvPr/>
            </p:nvSpPr>
            <p:spPr>
              <a:xfrm>
                <a:off x="8200489" y="1353705"/>
                <a:ext cx="202246" cy="1080073"/>
              </a:xfrm>
              <a:custGeom>
                <a:avLst/>
                <a:gdLst>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30939 w 144430"/>
                  <a:gd name="connsiteY6" fmla="*/ 326901 h 548655"/>
                  <a:gd name="connsiteX7" fmla="*/ 144430 w 144430"/>
                  <a:gd name="connsiteY7" fmla="*/ 312995 h 548655"/>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30939 w 144430"/>
                  <a:gd name="connsiteY6" fmla="*/ 326901 h 548655"/>
                  <a:gd name="connsiteX7" fmla="*/ 139667 w 144430"/>
                  <a:gd name="connsiteY7" fmla="*/ 243939 h 548655"/>
                  <a:gd name="connsiteX8" fmla="*/ 144430 w 144430"/>
                  <a:gd name="connsiteY8" fmla="*/ 0 h 548655"/>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21414 w 144430"/>
                  <a:gd name="connsiteY6" fmla="*/ 329283 h 548655"/>
                  <a:gd name="connsiteX7" fmla="*/ 139667 w 144430"/>
                  <a:gd name="connsiteY7" fmla="*/ 243939 h 548655"/>
                  <a:gd name="connsiteX8" fmla="*/ 144430 w 144430"/>
                  <a:gd name="connsiteY8" fmla="*/ 0 h 548655"/>
                  <a:gd name="connsiteX0" fmla="*/ 144430 w 144430"/>
                  <a:gd name="connsiteY0" fmla="*/ 0 h 548655"/>
                  <a:gd name="connsiteX1" fmla="*/ 117438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21414 w 144430"/>
                  <a:gd name="connsiteY6" fmla="*/ 329283 h 548655"/>
                  <a:gd name="connsiteX7" fmla="*/ 139667 w 144430"/>
                  <a:gd name="connsiteY7" fmla="*/ 243939 h 548655"/>
                  <a:gd name="connsiteX8" fmla="*/ 144430 w 144430"/>
                  <a:gd name="connsiteY8" fmla="*/ 0 h 548655"/>
                  <a:gd name="connsiteX0" fmla="*/ 137287 w 139667"/>
                  <a:gd name="connsiteY0" fmla="*/ 0 h 562942"/>
                  <a:gd name="connsiteX1" fmla="*/ 117438 w 139667"/>
                  <a:gd name="connsiteY1" fmla="*/ 25560 h 562942"/>
                  <a:gd name="connsiteX2" fmla="*/ 33911 w 139667"/>
                  <a:gd name="connsiteY2" fmla="*/ 196229 h 562942"/>
                  <a:gd name="connsiteX3" fmla="*/ 3608 w 139667"/>
                  <a:gd name="connsiteY3" fmla="*/ 562942 h 562942"/>
                  <a:gd name="connsiteX4" fmla="*/ 49062 w 139667"/>
                  <a:gd name="connsiteY4" fmla="*/ 561751 h 562942"/>
                  <a:gd name="connsiteX5" fmla="*/ 92186 w 139667"/>
                  <a:gd name="connsiteY5" fmla="*/ 398636 h 562942"/>
                  <a:gd name="connsiteX6" fmla="*/ 121414 w 139667"/>
                  <a:gd name="connsiteY6" fmla="*/ 343570 h 562942"/>
                  <a:gd name="connsiteX7" fmla="*/ 139667 w 139667"/>
                  <a:gd name="connsiteY7" fmla="*/ 258226 h 562942"/>
                  <a:gd name="connsiteX8" fmla="*/ 137287 w 139667"/>
                  <a:gd name="connsiteY8" fmla="*/ 0 h 562942"/>
                  <a:gd name="connsiteX0" fmla="*/ 201347 w 203727"/>
                  <a:gd name="connsiteY0" fmla="*/ 0 h 561751"/>
                  <a:gd name="connsiteX1" fmla="*/ 181498 w 203727"/>
                  <a:gd name="connsiteY1" fmla="*/ 25560 h 561751"/>
                  <a:gd name="connsiteX2" fmla="*/ 97971 w 203727"/>
                  <a:gd name="connsiteY2" fmla="*/ 196229 h 561751"/>
                  <a:gd name="connsiteX3" fmla="*/ 993 w 203727"/>
                  <a:gd name="connsiteY3" fmla="*/ 560561 h 561751"/>
                  <a:gd name="connsiteX4" fmla="*/ 113122 w 203727"/>
                  <a:gd name="connsiteY4" fmla="*/ 561751 h 561751"/>
                  <a:gd name="connsiteX5" fmla="*/ 156246 w 203727"/>
                  <a:gd name="connsiteY5" fmla="*/ 398636 h 561751"/>
                  <a:gd name="connsiteX6" fmla="*/ 185474 w 203727"/>
                  <a:gd name="connsiteY6" fmla="*/ 343570 h 561751"/>
                  <a:gd name="connsiteX7" fmla="*/ 203727 w 203727"/>
                  <a:gd name="connsiteY7" fmla="*/ 258226 h 561751"/>
                  <a:gd name="connsiteX8" fmla="*/ 201347 w 203727"/>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03716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6103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6103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8484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74058"/>
                  <a:gd name="connsiteX1" fmla="*/ 172092 w 194321"/>
                  <a:gd name="connsiteY1" fmla="*/ 25560 h 574058"/>
                  <a:gd name="connsiteX2" fmla="*/ 88565 w 194321"/>
                  <a:gd name="connsiteY2" fmla="*/ 196229 h 574058"/>
                  <a:gd name="connsiteX3" fmla="*/ 1112 w 194321"/>
                  <a:gd name="connsiteY3" fmla="*/ 560561 h 574058"/>
                  <a:gd name="connsiteX4" fmla="*/ 158484 w 194321"/>
                  <a:gd name="connsiteY4" fmla="*/ 561751 h 574058"/>
                  <a:gd name="connsiteX5" fmla="*/ 146840 w 194321"/>
                  <a:gd name="connsiteY5" fmla="*/ 398636 h 574058"/>
                  <a:gd name="connsiteX6" fmla="*/ 176068 w 194321"/>
                  <a:gd name="connsiteY6" fmla="*/ 343570 h 574058"/>
                  <a:gd name="connsiteX7" fmla="*/ 194321 w 194321"/>
                  <a:gd name="connsiteY7" fmla="*/ 258226 h 574058"/>
                  <a:gd name="connsiteX8" fmla="*/ 191941 w 194321"/>
                  <a:gd name="connsiteY8" fmla="*/ 0 h 574058"/>
                  <a:gd name="connsiteX0" fmla="*/ 191941 w 194321"/>
                  <a:gd name="connsiteY0" fmla="*/ 0 h 580049"/>
                  <a:gd name="connsiteX1" fmla="*/ 172092 w 194321"/>
                  <a:gd name="connsiteY1" fmla="*/ 25560 h 580049"/>
                  <a:gd name="connsiteX2" fmla="*/ 88565 w 194321"/>
                  <a:gd name="connsiteY2" fmla="*/ 196229 h 580049"/>
                  <a:gd name="connsiteX3" fmla="*/ 1112 w 194321"/>
                  <a:gd name="connsiteY3" fmla="*/ 560561 h 580049"/>
                  <a:gd name="connsiteX4" fmla="*/ 158484 w 194321"/>
                  <a:gd name="connsiteY4" fmla="*/ 561751 h 580049"/>
                  <a:gd name="connsiteX5" fmla="*/ 146840 w 194321"/>
                  <a:gd name="connsiteY5" fmla="*/ 398636 h 580049"/>
                  <a:gd name="connsiteX6" fmla="*/ 176068 w 194321"/>
                  <a:gd name="connsiteY6" fmla="*/ 343570 h 580049"/>
                  <a:gd name="connsiteX7" fmla="*/ 194321 w 194321"/>
                  <a:gd name="connsiteY7" fmla="*/ 258226 h 580049"/>
                  <a:gd name="connsiteX8" fmla="*/ 191941 w 194321"/>
                  <a:gd name="connsiteY8" fmla="*/ 0 h 580049"/>
                  <a:gd name="connsiteX0" fmla="*/ 191941 w 194321"/>
                  <a:gd name="connsiteY0" fmla="*/ 0 h 584388"/>
                  <a:gd name="connsiteX1" fmla="*/ 172092 w 194321"/>
                  <a:gd name="connsiteY1" fmla="*/ 25560 h 584388"/>
                  <a:gd name="connsiteX2" fmla="*/ 88565 w 194321"/>
                  <a:gd name="connsiteY2" fmla="*/ 196229 h 584388"/>
                  <a:gd name="connsiteX3" fmla="*/ 1112 w 194321"/>
                  <a:gd name="connsiteY3" fmla="*/ 560561 h 584388"/>
                  <a:gd name="connsiteX4" fmla="*/ 158484 w 194321"/>
                  <a:gd name="connsiteY4" fmla="*/ 561751 h 584388"/>
                  <a:gd name="connsiteX5" fmla="*/ 146840 w 194321"/>
                  <a:gd name="connsiteY5" fmla="*/ 398636 h 584388"/>
                  <a:gd name="connsiteX6" fmla="*/ 176068 w 194321"/>
                  <a:gd name="connsiteY6" fmla="*/ 343570 h 584388"/>
                  <a:gd name="connsiteX7" fmla="*/ 194321 w 194321"/>
                  <a:gd name="connsiteY7" fmla="*/ 258226 h 584388"/>
                  <a:gd name="connsiteX8" fmla="*/ 191941 w 194321"/>
                  <a:gd name="connsiteY8" fmla="*/ 0 h 584388"/>
                  <a:gd name="connsiteX0" fmla="*/ 191941 w 194321"/>
                  <a:gd name="connsiteY0" fmla="*/ 0 h 676622"/>
                  <a:gd name="connsiteX1" fmla="*/ 172092 w 194321"/>
                  <a:gd name="connsiteY1" fmla="*/ 25560 h 676622"/>
                  <a:gd name="connsiteX2" fmla="*/ 88565 w 194321"/>
                  <a:gd name="connsiteY2" fmla="*/ 196229 h 676622"/>
                  <a:gd name="connsiteX3" fmla="*/ 1112 w 194321"/>
                  <a:gd name="connsiteY3" fmla="*/ 560561 h 676622"/>
                  <a:gd name="connsiteX4" fmla="*/ 158484 w 194321"/>
                  <a:gd name="connsiteY4" fmla="*/ 561751 h 676622"/>
                  <a:gd name="connsiteX5" fmla="*/ 146840 w 194321"/>
                  <a:gd name="connsiteY5" fmla="*/ 398636 h 676622"/>
                  <a:gd name="connsiteX6" fmla="*/ 176068 w 194321"/>
                  <a:gd name="connsiteY6" fmla="*/ 343570 h 676622"/>
                  <a:gd name="connsiteX7" fmla="*/ 194321 w 194321"/>
                  <a:gd name="connsiteY7" fmla="*/ 258226 h 676622"/>
                  <a:gd name="connsiteX8" fmla="*/ 191941 w 194321"/>
                  <a:gd name="connsiteY8" fmla="*/ 0 h 676622"/>
                  <a:gd name="connsiteX0" fmla="*/ 191941 w 194321"/>
                  <a:gd name="connsiteY0" fmla="*/ 0 h 687701"/>
                  <a:gd name="connsiteX1" fmla="*/ 172092 w 194321"/>
                  <a:gd name="connsiteY1" fmla="*/ 25560 h 687701"/>
                  <a:gd name="connsiteX2" fmla="*/ 88565 w 194321"/>
                  <a:gd name="connsiteY2" fmla="*/ 196229 h 687701"/>
                  <a:gd name="connsiteX3" fmla="*/ 1112 w 194321"/>
                  <a:gd name="connsiteY3" fmla="*/ 560561 h 687701"/>
                  <a:gd name="connsiteX4" fmla="*/ 158484 w 194321"/>
                  <a:gd name="connsiteY4" fmla="*/ 561751 h 687701"/>
                  <a:gd name="connsiteX5" fmla="*/ 146840 w 194321"/>
                  <a:gd name="connsiteY5" fmla="*/ 398636 h 687701"/>
                  <a:gd name="connsiteX6" fmla="*/ 176068 w 194321"/>
                  <a:gd name="connsiteY6" fmla="*/ 343570 h 687701"/>
                  <a:gd name="connsiteX7" fmla="*/ 194321 w 194321"/>
                  <a:gd name="connsiteY7" fmla="*/ 258226 h 687701"/>
                  <a:gd name="connsiteX8" fmla="*/ 191941 w 194321"/>
                  <a:gd name="connsiteY8" fmla="*/ 0 h 687701"/>
                  <a:gd name="connsiteX0" fmla="*/ 191941 w 226154"/>
                  <a:gd name="connsiteY0" fmla="*/ 0 h 725242"/>
                  <a:gd name="connsiteX1" fmla="*/ 172092 w 226154"/>
                  <a:gd name="connsiteY1" fmla="*/ 25560 h 725242"/>
                  <a:gd name="connsiteX2" fmla="*/ 88565 w 226154"/>
                  <a:gd name="connsiteY2" fmla="*/ 196229 h 725242"/>
                  <a:gd name="connsiteX3" fmla="*/ 1112 w 226154"/>
                  <a:gd name="connsiteY3" fmla="*/ 560561 h 725242"/>
                  <a:gd name="connsiteX4" fmla="*/ 221403 w 226154"/>
                  <a:gd name="connsiteY4" fmla="*/ 725242 h 725242"/>
                  <a:gd name="connsiteX5" fmla="*/ 158484 w 226154"/>
                  <a:gd name="connsiteY5" fmla="*/ 561751 h 725242"/>
                  <a:gd name="connsiteX6" fmla="*/ 146840 w 226154"/>
                  <a:gd name="connsiteY6" fmla="*/ 398636 h 725242"/>
                  <a:gd name="connsiteX7" fmla="*/ 176068 w 226154"/>
                  <a:gd name="connsiteY7" fmla="*/ 343570 h 725242"/>
                  <a:gd name="connsiteX8" fmla="*/ 194321 w 226154"/>
                  <a:gd name="connsiteY8" fmla="*/ 258226 h 725242"/>
                  <a:gd name="connsiteX9" fmla="*/ 191941 w 226154"/>
                  <a:gd name="connsiteY9" fmla="*/ 0 h 725242"/>
                  <a:gd name="connsiteX0" fmla="*/ 191941 w 235296"/>
                  <a:gd name="connsiteY0" fmla="*/ 0 h 725242"/>
                  <a:gd name="connsiteX1" fmla="*/ 172092 w 235296"/>
                  <a:gd name="connsiteY1" fmla="*/ 25560 h 725242"/>
                  <a:gd name="connsiteX2" fmla="*/ 88565 w 235296"/>
                  <a:gd name="connsiteY2" fmla="*/ 196229 h 725242"/>
                  <a:gd name="connsiteX3" fmla="*/ 1112 w 235296"/>
                  <a:gd name="connsiteY3" fmla="*/ 560561 h 725242"/>
                  <a:gd name="connsiteX4" fmla="*/ 230928 w 235296"/>
                  <a:gd name="connsiteY4" fmla="*/ 725242 h 725242"/>
                  <a:gd name="connsiteX5" fmla="*/ 158484 w 235296"/>
                  <a:gd name="connsiteY5" fmla="*/ 561751 h 725242"/>
                  <a:gd name="connsiteX6" fmla="*/ 146840 w 235296"/>
                  <a:gd name="connsiteY6" fmla="*/ 398636 h 725242"/>
                  <a:gd name="connsiteX7" fmla="*/ 176068 w 235296"/>
                  <a:gd name="connsiteY7" fmla="*/ 343570 h 725242"/>
                  <a:gd name="connsiteX8" fmla="*/ 194321 w 235296"/>
                  <a:gd name="connsiteY8" fmla="*/ 258226 h 725242"/>
                  <a:gd name="connsiteX9" fmla="*/ 191941 w 235296"/>
                  <a:gd name="connsiteY9" fmla="*/ 0 h 725242"/>
                  <a:gd name="connsiteX0" fmla="*/ 206976 w 247063"/>
                  <a:gd name="connsiteY0" fmla="*/ 0 h 815779"/>
                  <a:gd name="connsiteX1" fmla="*/ 187127 w 247063"/>
                  <a:gd name="connsiteY1" fmla="*/ 25560 h 815779"/>
                  <a:gd name="connsiteX2" fmla="*/ 103600 w 247063"/>
                  <a:gd name="connsiteY2" fmla="*/ 196229 h 815779"/>
                  <a:gd name="connsiteX3" fmla="*/ 16147 w 247063"/>
                  <a:gd name="connsiteY3" fmla="*/ 560561 h 815779"/>
                  <a:gd name="connsiteX4" fmla="*/ 17363 w 247063"/>
                  <a:gd name="connsiteY4" fmla="*/ 810966 h 815779"/>
                  <a:gd name="connsiteX5" fmla="*/ 245963 w 247063"/>
                  <a:gd name="connsiteY5" fmla="*/ 725242 h 815779"/>
                  <a:gd name="connsiteX6" fmla="*/ 173519 w 247063"/>
                  <a:gd name="connsiteY6" fmla="*/ 561751 h 815779"/>
                  <a:gd name="connsiteX7" fmla="*/ 161875 w 247063"/>
                  <a:gd name="connsiteY7" fmla="*/ 398636 h 815779"/>
                  <a:gd name="connsiteX8" fmla="*/ 191103 w 247063"/>
                  <a:gd name="connsiteY8" fmla="*/ 343570 h 815779"/>
                  <a:gd name="connsiteX9" fmla="*/ 209356 w 247063"/>
                  <a:gd name="connsiteY9" fmla="*/ 258226 h 815779"/>
                  <a:gd name="connsiteX10" fmla="*/ 206976 w 247063"/>
                  <a:gd name="connsiteY10" fmla="*/ 0 h 815779"/>
                  <a:gd name="connsiteX0" fmla="*/ 206976 w 247063"/>
                  <a:gd name="connsiteY0" fmla="*/ 0 h 775627"/>
                  <a:gd name="connsiteX1" fmla="*/ 187127 w 247063"/>
                  <a:gd name="connsiteY1" fmla="*/ 25560 h 775627"/>
                  <a:gd name="connsiteX2" fmla="*/ 103600 w 247063"/>
                  <a:gd name="connsiteY2" fmla="*/ 196229 h 775627"/>
                  <a:gd name="connsiteX3" fmla="*/ 16147 w 247063"/>
                  <a:gd name="connsiteY3" fmla="*/ 560561 h 775627"/>
                  <a:gd name="connsiteX4" fmla="*/ 17363 w 247063"/>
                  <a:gd name="connsiteY4" fmla="*/ 768103 h 775627"/>
                  <a:gd name="connsiteX5" fmla="*/ 245963 w 247063"/>
                  <a:gd name="connsiteY5" fmla="*/ 725242 h 775627"/>
                  <a:gd name="connsiteX6" fmla="*/ 173519 w 247063"/>
                  <a:gd name="connsiteY6" fmla="*/ 561751 h 775627"/>
                  <a:gd name="connsiteX7" fmla="*/ 161875 w 247063"/>
                  <a:gd name="connsiteY7" fmla="*/ 398636 h 775627"/>
                  <a:gd name="connsiteX8" fmla="*/ 191103 w 247063"/>
                  <a:gd name="connsiteY8" fmla="*/ 343570 h 775627"/>
                  <a:gd name="connsiteX9" fmla="*/ 209356 w 247063"/>
                  <a:gd name="connsiteY9" fmla="*/ 258226 h 775627"/>
                  <a:gd name="connsiteX10" fmla="*/ 206976 w 247063"/>
                  <a:gd name="connsiteY10" fmla="*/ 0 h 775627"/>
                  <a:gd name="connsiteX0" fmla="*/ 208738 w 248825"/>
                  <a:gd name="connsiteY0" fmla="*/ 0 h 775627"/>
                  <a:gd name="connsiteX1" fmla="*/ 188889 w 248825"/>
                  <a:gd name="connsiteY1" fmla="*/ 25560 h 775627"/>
                  <a:gd name="connsiteX2" fmla="*/ 105362 w 248825"/>
                  <a:gd name="connsiteY2" fmla="*/ 196229 h 775627"/>
                  <a:gd name="connsiteX3" fmla="*/ 17909 w 248825"/>
                  <a:gd name="connsiteY3" fmla="*/ 560561 h 775627"/>
                  <a:gd name="connsiteX4" fmla="*/ 16744 w 248825"/>
                  <a:gd name="connsiteY4" fmla="*/ 768103 h 775627"/>
                  <a:gd name="connsiteX5" fmla="*/ 247725 w 248825"/>
                  <a:gd name="connsiteY5" fmla="*/ 725242 h 775627"/>
                  <a:gd name="connsiteX6" fmla="*/ 175281 w 248825"/>
                  <a:gd name="connsiteY6" fmla="*/ 561751 h 775627"/>
                  <a:gd name="connsiteX7" fmla="*/ 163637 w 248825"/>
                  <a:gd name="connsiteY7" fmla="*/ 398636 h 775627"/>
                  <a:gd name="connsiteX8" fmla="*/ 192865 w 248825"/>
                  <a:gd name="connsiteY8" fmla="*/ 343570 h 775627"/>
                  <a:gd name="connsiteX9" fmla="*/ 211118 w 248825"/>
                  <a:gd name="connsiteY9" fmla="*/ 258226 h 775627"/>
                  <a:gd name="connsiteX10" fmla="*/ 208738 w 248825"/>
                  <a:gd name="connsiteY10" fmla="*/ 0 h 775627"/>
                  <a:gd name="connsiteX0" fmla="*/ 212354 w 252441"/>
                  <a:gd name="connsiteY0" fmla="*/ 0 h 775627"/>
                  <a:gd name="connsiteX1" fmla="*/ 192505 w 252441"/>
                  <a:gd name="connsiteY1" fmla="*/ 25560 h 775627"/>
                  <a:gd name="connsiteX2" fmla="*/ 108978 w 252441"/>
                  <a:gd name="connsiteY2" fmla="*/ 196229 h 775627"/>
                  <a:gd name="connsiteX3" fmla="*/ 9619 w 252441"/>
                  <a:gd name="connsiteY3" fmla="*/ 574849 h 775627"/>
                  <a:gd name="connsiteX4" fmla="*/ 20360 w 252441"/>
                  <a:gd name="connsiteY4" fmla="*/ 768103 h 775627"/>
                  <a:gd name="connsiteX5" fmla="*/ 251341 w 252441"/>
                  <a:gd name="connsiteY5" fmla="*/ 725242 h 775627"/>
                  <a:gd name="connsiteX6" fmla="*/ 178897 w 252441"/>
                  <a:gd name="connsiteY6" fmla="*/ 561751 h 775627"/>
                  <a:gd name="connsiteX7" fmla="*/ 167253 w 252441"/>
                  <a:gd name="connsiteY7" fmla="*/ 398636 h 775627"/>
                  <a:gd name="connsiteX8" fmla="*/ 196481 w 252441"/>
                  <a:gd name="connsiteY8" fmla="*/ 343570 h 775627"/>
                  <a:gd name="connsiteX9" fmla="*/ 214734 w 252441"/>
                  <a:gd name="connsiteY9" fmla="*/ 258226 h 775627"/>
                  <a:gd name="connsiteX10" fmla="*/ 212354 w 252441"/>
                  <a:gd name="connsiteY10" fmla="*/ 0 h 775627"/>
                  <a:gd name="connsiteX0" fmla="*/ 224290 w 264377"/>
                  <a:gd name="connsiteY0" fmla="*/ 0 h 775627"/>
                  <a:gd name="connsiteX1" fmla="*/ 204441 w 264377"/>
                  <a:gd name="connsiteY1" fmla="*/ 25560 h 775627"/>
                  <a:gd name="connsiteX2" fmla="*/ 120914 w 264377"/>
                  <a:gd name="connsiteY2" fmla="*/ 196229 h 775627"/>
                  <a:gd name="connsiteX3" fmla="*/ 21555 w 264377"/>
                  <a:gd name="connsiteY3" fmla="*/ 574849 h 775627"/>
                  <a:gd name="connsiteX4" fmla="*/ 15627 w 264377"/>
                  <a:gd name="connsiteY4" fmla="*/ 768103 h 775627"/>
                  <a:gd name="connsiteX5" fmla="*/ 263277 w 264377"/>
                  <a:gd name="connsiteY5" fmla="*/ 725242 h 775627"/>
                  <a:gd name="connsiteX6" fmla="*/ 190833 w 264377"/>
                  <a:gd name="connsiteY6" fmla="*/ 561751 h 775627"/>
                  <a:gd name="connsiteX7" fmla="*/ 179189 w 264377"/>
                  <a:gd name="connsiteY7" fmla="*/ 398636 h 775627"/>
                  <a:gd name="connsiteX8" fmla="*/ 208417 w 264377"/>
                  <a:gd name="connsiteY8" fmla="*/ 343570 h 775627"/>
                  <a:gd name="connsiteX9" fmla="*/ 226670 w 264377"/>
                  <a:gd name="connsiteY9" fmla="*/ 258226 h 775627"/>
                  <a:gd name="connsiteX10" fmla="*/ 224290 w 264377"/>
                  <a:gd name="connsiteY10" fmla="*/ 0 h 775627"/>
                  <a:gd name="connsiteX0" fmla="*/ 224847 w 264934"/>
                  <a:gd name="connsiteY0" fmla="*/ 0 h 768301"/>
                  <a:gd name="connsiteX1" fmla="*/ 204998 w 264934"/>
                  <a:gd name="connsiteY1" fmla="*/ 25560 h 768301"/>
                  <a:gd name="connsiteX2" fmla="*/ 121471 w 264934"/>
                  <a:gd name="connsiteY2" fmla="*/ 196229 h 768301"/>
                  <a:gd name="connsiteX3" fmla="*/ 22112 w 264934"/>
                  <a:gd name="connsiteY3" fmla="*/ 574849 h 768301"/>
                  <a:gd name="connsiteX4" fmla="*/ 32853 w 264934"/>
                  <a:gd name="connsiteY4" fmla="*/ 730004 h 768301"/>
                  <a:gd name="connsiteX5" fmla="*/ 16184 w 264934"/>
                  <a:gd name="connsiteY5" fmla="*/ 768103 h 768301"/>
                  <a:gd name="connsiteX6" fmla="*/ 263834 w 264934"/>
                  <a:gd name="connsiteY6" fmla="*/ 725242 h 768301"/>
                  <a:gd name="connsiteX7" fmla="*/ 191390 w 264934"/>
                  <a:gd name="connsiteY7" fmla="*/ 561751 h 768301"/>
                  <a:gd name="connsiteX8" fmla="*/ 179746 w 264934"/>
                  <a:gd name="connsiteY8" fmla="*/ 398636 h 768301"/>
                  <a:gd name="connsiteX9" fmla="*/ 208974 w 264934"/>
                  <a:gd name="connsiteY9" fmla="*/ 343570 h 768301"/>
                  <a:gd name="connsiteX10" fmla="*/ 227227 w 264934"/>
                  <a:gd name="connsiteY10" fmla="*/ 258226 h 768301"/>
                  <a:gd name="connsiteX11" fmla="*/ 224847 w 264934"/>
                  <a:gd name="connsiteY11" fmla="*/ 0 h 768301"/>
                  <a:gd name="connsiteX0" fmla="*/ 224847 w 264934"/>
                  <a:gd name="connsiteY0" fmla="*/ 0 h 768301"/>
                  <a:gd name="connsiteX1" fmla="*/ 204998 w 264934"/>
                  <a:gd name="connsiteY1" fmla="*/ 25560 h 768301"/>
                  <a:gd name="connsiteX2" fmla="*/ 121471 w 264934"/>
                  <a:gd name="connsiteY2" fmla="*/ 196229 h 768301"/>
                  <a:gd name="connsiteX3" fmla="*/ 22112 w 264934"/>
                  <a:gd name="connsiteY3" fmla="*/ 574849 h 768301"/>
                  <a:gd name="connsiteX4" fmla="*/ 32853 w 264934"/>
                  <a:gd name="connsiteY4" fmla="*/ 730004 h 768301"/>
                  <a:gd name="connsiteX5" fmla="*/ 16184 w 264934"/>
                  <a:gd name="connsiteY5" fmla="*/ 768103 h 768301"/>
                  <a:gd name="connsiteX6" fmla="*/ 263834 w 264934"/>
                  <a:gd name="connsiteY6" fmla="*/ 725242 h 768301"/>
                  <a:gd name="connsiteX7" fmla="*/ 191390 w 264934"/>
                  <a:gd name="connsiteY7" fmla="*/ 561751 h 768301"/>
                  <a:gd name="connsiteX8" fmla="*/ 179746 w 264934"/>
                  <a:gd name="connsiteY8" fmla="*/ 398636 h 768301"/>
                  <a:gd name="connsiteX9" fmla="*/ 208974 w 264934"/>
                  <a:gd name="connsiteY9" fmla="*/ 343570 h 768301"/>
                  <a:gd name="connsiteX10" fmla="*/ 227227 w 264934"/>
                  <a:gd name="connsiteY10" fmla="*/ 258226 h 768301"/>
                  <a:gd name="connsiteX11" fmla="*/ 224847 w 264934"/>
                  <a:gd name="connsiteY11" fmla="*/ 0 h 768301"/>
                  <a:gd name="connsiteX0" fmla="*/ 229805 w 269892"/>
                  <a:gd name="connsiteY0" fmla="*/ 0 h 768301"/>
                  <a:gd name="connsiteX1" fmla="*/ 209956 w 269892"/>
                  <a:gd name="connsiteY1" fmla="*/ 25560 h 768301"/>
                  <a:gd name="connsiteX2" fmla="*/ 126429 w 269892"/>
                  <a:gd name="connsiteY2" fmla="*/ 196229 h 768301"/>
                  <a:gd name="connsiteX3" fmla="*/ 27070 w 269892"/>
                  <a:gd name="connsiteY3" fmla="*/ 574849 h 768301"/>
                  <a:gd name="connsiteX4" fmla="*/ 16379 w 269892"/>
                  <a:gd name="connsiteY4" fmla="*/ 730004 h 768301"/>
                  <a:gd name="connsiteX5" fmla="*/ 21142 w 269892"/>
                  <a:gd name="connsiteY5" fmla="*/ 768103 h 768301"/>
                  <a:gd name="connsiteX6" fmla="*/ 268792 w 269892"/>
                  <a:gd name="connsiteY6" fmla="*/ 725242 h 768301"/>
                  <a:gd name="connsiteX7" fmla="*/ 196348 w 269892"/>
                  <a:gd name="connsiteY7" fmla="*/ 561751 h 768301"/>
                  <a:gd name="connsiteX8" fmla="*/ 184704 w 269892"/>
                  <a:gd name="connsiteY8" fmla="*/ 398636 h 768301"/>
                  <a:gd name="connsiteX9" fmla="*/ 213932 w 269892"/>
                  <a:gd name="connsiteY9" fmla="*/ 343570 h 768301"/>
                  <a:gd name="connsiteX10" fmla="*/ 232185 w 269892"/>
                  <a:gd name="connsiteY10" fmla="*/ 258226 h 768301"/>
                  <a:gd name="connsiteX11" fmla="*/ 229805 w 269892"/>
                  <a:gd name="connsiteY11" fmla="*/ 0 h 768301"/>
                  <a:gd name="connsiteX0" fmla="*/ 229120 w 269207"/>
                  <a:gd name="connsiteY0" fmla="*/ 0 h 774736"/>
                  <a:gd name="connsiteX1" fmla="*/ 209271 w 269207"/>
                  <a:gd name="connsiteY1" fmla="*/ 25560 h 774736"/>
                  <a:gd name="connsiteX2" fmla="*/ 125744 w 269207"/>
                  <a:gd name="connsiteY2" fmla="*/ 196229 h 774736"/>
                  <a:gd name="connsiteX3" fmla="*/ 26385 w 269207"/>
                  <a:gd name="connsiteY3" fmla="*/ 574849 h 774736"/>
                  <a:gd name="connsiteX4" fmla="*/ 20457 w 269207"/>
                  <a:gd name="connsiteY4" fmla="*/ 768103 h 774736"/>
                  <a:gd name="connsiteX5" fmla="*/ 268107 w 269207"/>
                  <a:gd name="connsiteY5" fmla="*/ 725242 h 774736"/>
                  <a:gd name="connsiteX6" fmla="*/ 195663 w 269207"/>
                  <a:gd name="connsiteY6" fmla="*/ 561751 h 774736"/>
                  <a:gd name="connsiteX7" fmla="*/ 184019 w 269207"/>
                  <a:gd name="connsiteY7" fmla="*/ 398636 h 774736"/>
                  <a:gd name="connsiteX8" fmla="*/ 213247 w 269207"/>
                  <a:gd name="connsiteY8" fmla="*/ 343570 h 774736"/>
                  <a:gd name="connsiteX9" fmla="*/ 231500 w 269207"/>
                  <a:gd name="connsiteY9" fmla="*/ 258226 h 774736"/>
                  <a:gd name="connsiteX10" fmla="*/ 229120 w 269207"/>
                  <a:gd name="connsiteY10" fmla="*/ 0 h 774736"/>
                  <a:gd name="connsiteX0" fmla="*/ 211662 w 251749"/>
                  <a:gd name="connsiteY0" fmla="*/ 0 h 774736"/>
                  <a:gd name="connsiteX1" fmla="*/ 191813 w 251749"/>
                  <a:gd name="connsiteY1" fmla="*/ 25560 h 774736"/>
                  <a:gd name="connsiteX2" fmla="*/ 108286 w 251749"/>
                  <a:gd name="connsiteY2" fmla="*/ 196229 h 774736"/>
                  <a:gd name="connsiteX3" fmla="*/ 8927 w 251749"/>
                  <a:gd name="connsiteY3" fmla="*/ 574849 h 774736"/>
                  <a:gd name="connsiteX4" fmla="*/ 2999 w 251749"/>
                  <a:gd name="connsiteY4" fmla="*/ 768103 h 774736"/>
                  <a:gd name="connsiteX5" fmla="*/ 250649 w 251749"/>
                  <a:gd name="connsiteY5" fmla="*/ 725242 h 774736"/>
                  <a:gd name="connsiteX6" fmla="*/ 178205 w 251749"/>
                  <a:gd name="connsiteY6" fmla="*/ 561751 h 774736"/>
                  <a:gd name="connsiteX7" fmla="*/ 166561 w 251749"/>
                  <a:gd name="connsiteY7" fmla="*/ 398636 h 774736"/>
                  <a:gd name="connsiteX8" fmla="*/ 195789 w 251749"/>
                  <a:gd name="connsiteY8" fmla="*/ 343570 h 774736"/>
                  <a:gd name="connsiteX9" fmla="*/ 214042 w 251749"/>
                  <a:gd name="connsiteY9" fmla="*/ 258226 h 774736"/>
                  <a:gd name="connsiteX10" fmla="*/ 211662 w 251749"/>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2278"/>
                  <a:gd name="connsiteY0" fmla="*/ 0 h 774736"/>
                  <a:gd name="connsiteX1" fmla="*/ 191813 w 252278"/>
                  <a:gd name="connsiteY1" fmla="*/ 25560 h 774736"/>
                  <a:gd name="connsiteX2" fmla="*/ 108286 w 252278"/>
                  <a:gd name="connsiteY2" fmla="*/ 196229 h 774736"/>
                  <a:gd name="connsiteX3" fmla="*/ 8927 w 252278"/>
                  <a:gd name="connsiteY3" fmla="*/ 574849 h 774736"/>
                  <a:gd name="connsiteX4" fmla="*/ 2999 w 252278"/>
                  <a:gd name="connsiteY4" fmla="*/ 768103 h 774736"/>
                  <a:gd name="connsiteX5" fmla="*/ 250649 w 252278"/>
                  <a:gd name="connsiteY5" fmla="*/ 725242 h 774736"/>
                  <a:gd name="connsiteX6" fmla="*/ 194874 w 252278"/>
                  <a:gd name="connsiteY6" fmla="*/ 585564 h 774736"/>
                  <a:gd name="connsiteX7" fmla="*/ 166561 w 252278"/>
                  <a:gd name="connsiteY7" fmla="*/ 398636 h 774736"/>
                  <a:gd name="connsiteX8" fmla="*/ 195789 w 252278"/>
                  <a:gd name="connsiteY8" fmla="*/ 343570 h 774736"/>
                  <a:gd name="connsiteX9" fmla="*/ 214042 w 252278"/>
                  <a:gd name="connsiteY9" fmla="*/ 258226 h 774736"/>
                  <a:gd name="connsiteX10" fmla="*/ 211662 w 252278"/>
                  <a:gd name="connsiteY10" fmla="*/ 0 h 77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278" h="774736">
                    <a:moveTo>
                      <a:pt x="211662" y="0"/>
                    </a:moveTo>
                    <a:lnTo>
                      <a:pt x="191813" y="25560"/>
                    </a:lnTo>
                    <a:cubicBezTo>
                      <a:pt x="151203" y="76423"/>
                      <a:pt x="137424" y="134316"/>
                      <a:pt x="108286" y="196229"/>
                    </a:cubicBezTo>
                    <a:cubicBezTo>
                      <a:pt x="81868" y="316085"/>
                      <a:pt x="-1952" y="452612"/>
                      <a:pt x="8927" y="574849"/>
                    </a:cubicBezTo>
                    <a:cubicBezTo>
                      <a:pt x="-8621" y="670161"/>
                      <a:pt x="5574" y="716844"/>
                      <a:pt x="2999" y="768103"/>
                    </a:cubicBezTo>
                    <a:cubicBezTo>
                      <a:pt x="43286" y="793168"/>
                      <a:pt x="238911" y="740187"/>
                      <a:pt x="250649" y="725242"/>
                    </a:cubicBezTo>
                    <a:cubicBezTo>
                      <a:pt x="262387" y="710297"/>
                      <a:pt x="207301" y="622536"/>
                      <a:pt x="194874" y="585564"/>
                    </a:cubicBezTo>
                    <a:cubicBezTo>
                      <a:pt x="165271" y="522859"/>
                      <a:pt x="144028" y="447054"/>
                      <a:pt x="166561" y="398636"/>
                    </a:cubicBezTo>
                    <a:cubicBezTo>
                      <a:pt x="178216" y="379585"/>
                      <a:pt x="180928" y="361727"/>
                      <a:pt x="195789" y="343570"/>
                    </a:cubicBezTo>
                    <a:lnTo>
                      <a:pt x="214042" y="258226"/>
                    </a:lnTo>
                    <a:cubicBezTo>
                      <a:pt x="214042" y="153894"/>
                      <a:pt x="211662" y="104332"/>
                      <a:pt x="211662" y="0"/>
                    </a:cubicBezTo>
                    <a:close/>
                  </a:path>
                </a:pathLst>
              </a:cu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D50C7EA-D815-2684-965E-C17BF99794B2}"/>
                  </a:ext>
                </a:extLst>
              </p:cNvPr>
              <p:cNvSpPr/>
              <p:nvPr/>
            </p:nvSpPr>
            <p:spPr>
              <a:xfrm>
                <a:off x="7900342" y="1524078"/>
                <a:ext cx="1702260" cy="1378298"/>
              </a:xfrm>
              <a:custGeom>
                <a:avLst/>
                <a:gdLst>
                  <a:gd name="connsiteX0" fmla="*/ 0 w 1098550"/>
                  <a:gd name="connsiteY0" fmla="*/ 971550 h 1187450"/>
                  <a:gd name="connsiteX1" fmla="*/ 120650 w 1098550"/>
                  <a:gd name="connsiteY1" fmla="*/ 939800 h 1187450"/>
                  <a:gd name="connsiteX2" fmla="*/ 139700 w 1098550"/>
                  <a:gd name="connsiteY2" fmla="*/ 552450 h 1187450"/>
                  <a:gd name="connsiteX3" fmla="*/ 254000 w 1098550"/>
                  <a:gd name="connsiteY3" fmla="*/ 114300 h 1187450"/>
                  <a:gd name="connsiteX4" fmla="*/ 546100 w 1098550"/>
                  <a:gd name="connsiteY4" fmla="*/ 0 h 1187450"/>
                  <a:gd name="connsiteX5" fmla="*/ 882650 w 1098550"/>
                  <a:gd name="connsiteY5" fmla="*/ 146050 h 1187450"/>
                  <a:gd name="connsiteX6" fmla="*/ 952500 w 1098550"/>
                  <a:gd name="connsiteY6" fmla="*/ 666750 h 1187450"/>
                  <a:gd name="connsiteX7" fmla="*/ 1022350 w 1098550"/>
                  <a:gd name="connsiteY7" fmla="*/ 958850 h 1187450"/>
                  <a:gd name="connsiteX8" fmla="*/ 1098550 w 1098550"/>
                  <a:gd name="connsiteY8" fmla="*/ 977900 h 1187450"/>
                  <a:gd name="connsiteX9" fmla="*/ 927100 w 1098550"/>
                  <a:gd name="connsiteY9" fmla="*/ 1162050 h 1187450"/>
                  <a:gd name="connsiteX10" fmla="*/ 679450 w 1098550"/>
                  <a:gd name="connsiteY10" fmla="*/ 1092200 h 1187450"/>
                  <a:gd name="connsiteX11" fmla="*/ 641350 w 1098550"/>
                  <a:gd name="connsiteY11" fmla="*/ 876300 h 1187450"/>
                  <a:gd name="connsiteX12" fmla="*/ 450850 w 1098550"/>
                  <a:gd name="connsiteY12" fmla="*/ 882650 h 1187450"/>
                  <a:gd name="connsiteX13" fmla="*/ 361950 w 1098550"/>
                  <a:gd name="connsiteY13" fmla="*/ 1117600 h 1187450"/>
                  <a:gd name="connsiteX14" fmla="*/ 171450 w 1098550"/>
                  <a:gd name="connsiteY14" fmla="*/ 1187450 h 1187450"/>
                  <a:gd name="connsiteX15" fmla="*/ 76200 w 1098550"/>
                  <a:gd name="connsiteY15" fmla="*/ 1079500 h 1187450"/>
                  <a:gd name="connsiteX16" fmla="*/ 0 w 1098550"/>
                  <a:gd name="connsiteY16" fmla="*/ 971550 h 1187450"/>
                  <a:gd name="connsiteX0" fmla="*/ 0 w 1098550"/>
                  <a:gd name="connsiteY0" fmla="*/ 973931 h 1189831"/>
                  <a:gd name="connsiteX1" fmla="*/ 120650 w 1098550"/>
                  <a:gd name="connsiteY1" fmla="*/ 942181 h 1189831"/>
                  <a:gd name="connsiteX2" fmla="*/ 139700 w 1098550"/>
                  <a:gd name="connsiteY2" fmla="*/ 554831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39700 w 1098550"/>
                  <a:gd name="connsiteY2" fmla="*/ 554831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703262 w 1098550"/>
                  <a:gd name="connsiteY10" fmla="*/ 1080293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29 w 1098579"/>
                  <a:gd name="connsiteY0" fmla="*/ 973931 h 1178600"/>
                  <a:gd name="connsiteX1" fmla="*/ 120679 w 1098579"/>
                  <a:gd name="connsiteY1" fmla="*/ 942181 h 1178600"/>
                  <a:gd name="connsiteX2" fmla="*/ 115917 w 1098579"/>
                  <a:gd name="connsiteY2" fmla="*/ 542925 h 1178600"/>
                  <a:gd name="connsiteX3" fmla="*/ 263554 w 1098579"/>
                  <a:gd name="connsiteY3" fmla="*/ 130968 h 1178600"/>
                  <a:gd name="connsiteX4" fmla="*/ 541366 w 1098579"/>
                  <a:gd name="connsiteY4" fmla="*/ 0 h 1178600"/>
                  <a:gd name="connsiteX5" fmla="*/ 851722 w 1098579"/>
                  <a:gd name="connsiteY5" fmla="*/ 155574 h 1178600"/>
                  <a:gd name="connsiteX6" fmla="*/ 943004 w 1098579"/>
                  <a:gd name="connsiteY6" fmla="*/ 664369 h 1178600"/>
                  <a:gd name="connsiteX7" fmla="*/ 1022379 w 1098579"/>
                  <a:gd name="connsiteY7" fmla="*/ 961231 h 1178600"/>
                  <a:gd name="connsiteX8" fmla="*/ 1098579 w 1098579"/>
                  <a:gd name="connsiteY8" fmla="*/ 980281 h 1178600"/>
                  <a:gd name="connsiteX9" fmla="*/ 903317 w 1098579"/>
                  <a:gd name="connsiteY9" fmla="*/ 1173956 h 1178600"/>
                  <a:gd name="connsiteX10" fmla="*/ 691384 w 1098579"/>
                  <a:gd name="connsiteY10" fmla="*/ 1080292 h 1178600"/>
                  <a:gd name="connsiteX11" fmla="*/ 641379 w 1098579"/>
                  <a:gd name="connsiteY11" fmla="*/ 878681 h 1178600"/>
                  <a:gd name="connsiteX12" fmla="*/ 450879 w 1098579"/>
                  <a:gd name="connsiteY12" fmla="*/ 885031 h 1178600"/>
                  <a:gd name="connsiteX13" fmla="*/ 361979 w 1098579"/>
                  <a:gd name="connsiteY13" fmla="*/ 1119981 h 1178600"/>
                  <a:gd name="connsiteX14" fmla="*/ 111948 w 1098579"/>
                  <a:gd name="connsiteY14" fmla="*/ 1156494 h 1178600"/>
                  <a:gd name="connsiteX15" fmla="*/ 29 w 1098579"/>
                  <a:gd name="connsiteY15" fmla="*/ 973931 h 1178600"/>
                  <a:gd name="connsiteX0" fmla="*/ 21 w 1117621"/>
                  <a:gd name="connsiteY0" fmla="*/ 973931 h 1178600"/>
                  <a:gd name="connsiteX1" fmla="*/ 139721 w 1117621"/>
                  <a:gd name="connsiteY1" fmla="*/ 942181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39721 w 1117621"/>
                  <a:gd name="connsiteY1" fmla="*/ 942181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27815 w 1117621"/>
                  <a:gd name="connsiteY1" fmla="*/ 932656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27815 w 1117621"/>
                  <a:gd name="connsiteY1" fmla="*/ 932656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19 w 1127144"/>
                  <a:gd name="connsiteY0" fmla="*/ 973931 h 1178600"/>
                  <a:gd name="connsiteX1" fmla="*/ 137338 w 1127144"/>
                  <a:gd name="connsiteY1" fmla="*/ 932656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7338 w 1127144"/>
                  <a:gd name="connsiteY1" fmla="*/ 932656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144" h="1178600">
                    <a:moveTo>
                      <a:pt x="19" y="973931"/>
                    </a:moveTo>
                    <a:cubicBezTo>
                      <a:pt x="44998" y="972079"/>
                      <a:pt x="92359" y="989277"/>
                      <a:pt x="134957" y="927894"/>
                    </a:cubicBezTo>
                    <a:cubicBezTo>
                      <a:pt x="211951" y="806716"/>
                      <a:pt x="167500" y="678391"/>
                      <a:pt x="144482" y="542925"/>
                    </a:cubicBezTo>
                    <a:cubicBezTo>
                      <a:pt x="154800" y="360363"/>
                      <a:pt x="188932" y="246855"/>
                      <a:pt x="292119" y="130968"/>
                    </a:cubicBezTo>
                    <a:cubicBezTo>
                      <a:pt x="387898" y="92074"/>
                      <a:pt x="433671" y="7938"/>
                      <a:pt x="569931" y="0"/>
                    </a:cubicBezTo>
                    <a:cubicBezTo>
                      <a:pt x="673383" y="51858"/>
                      <a:pt x="783979" y="32279"/>
                      <a:pt x="880287" y="155574"/>
                    </a:cubicBezTo>
                    <a:cubicBezTo>
                      <a:pt x="967865" y="287072"/>
                      <a:pt x="1019723" y="440003"/>
                      <a:pt x="971569" y="664369"/>
                    </a:cubicBezTo>
                    <a:cubicBezTo>
                      <a:pt x="983740" y="913340"/>
                      <a:pt x="969716" y="876565"/>
                      <a:pt x="1050944" y="961231"/>
                    </a:cubicBezTo>
                    <a:lnTo>
                      <a:pt x="1127144" y="980281"/>
                    </a:lnTo>
                    <a:cubicBezTo>
                      <a:pt x="1043800" y="1182158"/>
                      <a:pt x="999748" y="1157287"/>
                      <a:pt x="931882" y="1173956"/>
                    </a:cubicBezTo>
                    <a:cubicBezTo>
                      <a:pt x="864016" y="1190625"/>
                      <a:pt x="797736" y="1163106"/>
                      <a:pt x="719949" y="1080292"/>
                    </a:cubicBezTo>
                    <a:cubicBezTo>
                      <a:pt x="688994" y="1010707"/>
                      <a:pt x="672324" y="953029"/>
                      <a:pt x="669944" y="878681"/>
                    </a:cubicBezTo>
                    <a:lnTo>
                      <a:pt x="479444" y="885031"/>
                    </a:lnTo>
                    <a:cubicBezTo>
                      <a:pt x="461718" y="1030023"/>
                      <a:pt x="446370" y="1070239"/>
                      <a:pt x="390544" y="1119981"/>
                    </a:cubicBezTo>
                    <a:cubicBezTo>
                      <a:pt x="324663" y="1157552"/>
                      <a:pt x="237351" y="1190361"/>
                      <a:pt x="140513" y="1156494"/>
                    </a:cubicBezTo>
                    <a:cubicBezTo>
                      <a:pt x="80188" y="1132152"/>
                      <a:pt x="-1436" y="1009650"/>
                      <a:pt x="19" y="973931"/>
                    </a:cubicBezTo>
                    <a:close/>
                  </a:path>
                </a:pathLst>
              </a:custGeom>
              <a:solidFill>
                <a:schemeClr val="accent4">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CC5DCCD7-3264-3142-BB62-2F7B4408DEBE}"/>
                  </a:ext>
                </a:extLst>
              </p:cNvPr>
              <p:cNvSpPr/>
              <p:nvPr/>
            </p:nvSpPr>
            <p:spPr>
              <a:xfrm>
                <a:off x="8614412" y="2351688"/>
                <a:ext cx="290057" cy="502601"/>
              </a:xfrm>
              <a:prstGeom prst="ellipse">
                <a:avLst/>
              </a:prstGeom>
              <a:solidFill>
                <a:srgbClr val="FFCC9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33">
                <a:extLst>
                  <a:ext uri="{FF2B5EF4-FFF2-40B4-BE49-F238E27FC236}">
                    <a16:creationId xmlns:a16="http://schemas.microsoft.com/office/drawing/2014/main" id="{20B9F3E2-78C3-28D9-9CD7-A72DBBB43523}"/>
                  </a:ext>
                </a:extLst>
              </p:cNvPr>
              <p:cNvSpPr/>
              <p:nvPr/>
            </p:nvSpPr>
            <p:spPr>
              <a:xfrm>
                <a:off x="8314555" y="1287237"/>
                <a:ext cx="842055" cy="1124451"/>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AA895B4B-6445-37F3-2422-5EDCFDC35ECA}"/>
                  </a:ext>
                </a:extLst>
              </p:cNvPr>
              <p:cNvGrpSpPr/>
              <p:nvPr/>
            </p:nvGrpSpPr>
            <p:grpSpPr>
              <a:xfrm rot="1705800" flipH="1">
                <a:off x="8806927" y="1707528"/>
                <a:ext cx="271049" cy="179621"/>
                <a:chOff x="5136060" y="1710152"/>
                <a:chExt cx="538831" cy="347248"/>
              </a:xfrm>
            </p:grpSpPr>
            <p:sp>
              <p:nvSpPr>
                <p:cNvPr id="55" name="Oval 5">
                  <a:extLst>
                    <a:ext uri="{FF2B5EF4-FFF2-40B4-BE49-F238E27FC236}">
                      <a16:creationId xmlns:a16="http://schemas.microsoft.com/office/drawing/2014/main" id="{11C0A6F3-23E3-EA0C-BC85-021CDB95BD36}"/>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989461B8-CC8F-22CB-1C5D-995212583E7F}"/>
                    </a:ext>
                  </a:extLst>
                </p:cNvPr>
                <p:cNvGrpSpPr/>
                <p:nvPr/>
              </p:nvGrpSpPr>
              <p:grpSpPr>
                <a:xfrm rot="20545732">
                  <a:off x="5242936" y="1710152"/>
                  <a:ext cx="85726" cy="45719"/>
                  <a:chOff x="5293988" y="1700325"/>
                  <a:chExt cx="85726" cy="42639"/>
                </a:xfrm>
              </p:grpSpPr>
              <p:cxnSp>
                <p:nvCxnSpPr>
                  <p:cNvPr id="62" name="Straight Connector 61">
                    <a:extLst>
                      <a:ext uri="{FF2B5EF4-FFF2-40B4-BE49-F238E27FC236}">
                        <a16:creationId xmlns:a16="http://schemas.microsoft.com/office/drawing/2014/main" id="{4B0415C5-1BA7-BDB6-2A7A-8EA40558032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3" name="Straight Connector 62">
                    <a:extLst>
                      <a:ext uri="{FF2B5EF4-FFF2-40B4-BE49-F238E27FC236}">
                        <a16:creationId xmlns:a16="http://schemas.microsoft.com/office/drawing/2014/main" id="{C06DBA92-615E-7CE1-AB2E-7158D5C94FDC}"/>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4" name="Straight Connector 63">
                    <a:extLst>
                      <a:ext uri="{FF2B5EF4-FFF2-40B4-BE49-F238E27FC236}">
                        <a16:creationId xmlns:a16="http://schemas.microsoft.com/office/drawing/2014/main" id="{14D21C89-0097-C2A6-6DCF-0E3636BDC881}"/>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7" name="Oval 4">
                  <a:extLst>
                    <a:ext uri="{FF2B5EF4-FFF2-40B4-BE49-F238E27FC236}">
                      <a16:creationId xmlns:a16="http://schemas.microsoft.com/office/drawing/2014/main" id="{EAEDAD00-36BF-BCC8-2A89-77EDB7CDA3ED}"/>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B418F587-B647-F908-33A5-EE653B0B7033}"/>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E86C2F01-1C7A-EE76-6921-1E56371ABA7F}"/>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AE1E21B3-C33D-041D-829C-875F2E1AD2C9}"/>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610F2FCD-CFAC-35DA-9DAB-B304388A70A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9CD8BBC0-00F4-9F47-1EC5-D1E6D12DE182}"/>
                  </a:ext>
                </a:extLst>
              </p:cNvPr>
              <p:cNvGrpSpPr/>
              <p:nvPr/>
            </p:nvGrpSpPr>
            <p:grpSpPr>
              <a:xfrm rot="19720146">
                <a:off x="8440644" y="1714248"/>
                <a:ext cx="271049" cy="179621"/>
                <a:chOff x="5136060" y="1710152"/>
                <a:chExt cx="538831" cy="347248"/>
              </a:xfrm>
            </p:grpSpPr>
            <p:sp>
              <p:nvSpPr>
                <p:cNvPr id="45" name="Oval 5">
                  <a:extLst>
                    <a:ext uri="{FF2B5EF4-FFF2-40B4-BE49-F238E27FC236}">
                      <a16:creationId xmlns:a16="http://schemas.microsoft.com/office/drawing/2014/main" id="{273A4456-C01A-2E5E-1E9A-B06947EF24E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212D0815-2D5F-62E6-F1E4-9EB3A84A2162}"/>
                    </a:ext>
                  </a:extLst>
                </p:cNvPr>
                <p:cNvGrpSpPr/>
                <p:nvPr/>
              </p:nvGrpSpPr>
              <p:grpSpPr>
                <a:xfrm rot="20545732">
                  <a:off x="5242936" y="1710152"/>
                  <a:ext cx="85726" cy="45719"/>
                  <a:chOff x="5293988" y="1700325"/>
                  <a:chExt cx="85726" cy="42639"/>
                </a:xfrm>
              </p:grpSpPr>
              <p:cxnSp>
                <p:nvCxnSpPr>
                  <p:cNvPr id="52" name="Straight Connector 51">
                    <a:extLst>
                      <a:ext uri="{FF2B5EF4-FFF2-40B4-BE49-F238E27FC236}">
                        <a16:creationId xmlns:a16="http://schemas.microsoft.com/office/drawing/2014/main" id="{3F0CA68A-D934-97B5-6A4A-4CE11A77D20E}"/>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3" name="Straight Connector 52">
                    <a:extLst>
                      <a:ext uri="{FF2B5EF4-FFF2-40B4-BE49-F238E27FC236}">
                        <a16:creationId xmlns:a16="http://schemas.microsoft.com/office/drawing/2014/main" id="{ACE610EF-906F-4AAE-465C-4720DF865A3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4" name="Straight Connector 53">
                    <a:extLst>
                      <a:ext uri="{FF2B5EF4-FFF2-40B4-BE49-F238E27FC236}">
                        <a16:creationId xmlns:a16="http://schemas.microsoft.com/office/drawing/2014/main" id="{4C9D4BB6-D3F2-C882-8587-FF6429E66CE5}"/>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7" name="Oval 4">
                  <a:extLst>
                    <a:ext uri="{FF2B5EF4-FFF2-40B4-BE49-F238E27FC236}">
                      <a16:creationId xmlns:a16="http://schemas.microsoft.com/office/drawing/2014/main" id="{A957C6F9-8D9B-43DF-D2BB-074291855C36}"/>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C0DD4DB7-9C83-6FC0-1C30-4620EEF06755}"/>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8C1CB106-5ED3-6A47-2137-DF3DBB2AC5F4}"/>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183382C4-9A46-1084-F43A-AFC106EAF31C}"/>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080E445E-F522-6A6C-937D-0D6C7377F607}"/>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1EF52CE3-256E-0067-C994-00B6345E669D}"/>
                  </a:ext>
                </a:extLst>
              </p:cNvPr>
              <p:cNvGrpSpPr/>
              <p:nvPr/>
            </p:nvGrpSpPr>
            <p:grpSpPr>
              <a:xfrm>
                <a:off x="8642939" y="2117929"/>
                <a:ext cx="271582" cy="198183"/>
                <a:chOff x="2751028" y="2876401"/>
                <a:chExt cx="306680" cy="217634"/>
              </a:xfrm>
            </p:grpSpPr>
            <p:sp>
              <p:nvSpPr>
                <p:cNvPr id="43" name="Chord 14349">
                  <a:extLst>
                    <a:ext uri="{FF2B5EF4-FFF2-40B4-BE49-F238E27FC236}">
                      <a16:creationId xmlns:a16="http://schemas.microsoft.com/office/drawing/2014/main" id="{1B56645B-1AEF-1E5A-9F43-D1162549ACFF}"/>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hord 14349">
                  <a:extLst>
                    <a:ext uri="{FF2B5EF4-FFF2-40B4-BE49-F238E27FC236}">
                      <a16:creationId xmlns:a16="http://schemas.microsoft.com/office/drawing/2014/main" id="{815BEFAB-75D6-5A65-4601-782E43FDA9C8}"/>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A01CF6A8-B820-AB8C-96A5-C51A0581B45F}"/>
                  </a:ext>
                </a:extLst>
              </p:cNvPr>
              <p:cNvGrpSpPr/>
              <p:nvPr/>
            </p:nvGrpSpPr>
            <p:grpSpPr>
              <a:xfrm>
                <a:off x="8692085" y="2002386"/>
                <a:ext cx="120347" cy="54759"/>
                <a:chOff x="5710592" y="1569525"/>
                <a:chExt cx="104539" cy="46283"/>
              </a:xfrm>
            </p:grpSpPr>
            <p:sp>
              <p:nvSpPr>
                <p:cNvPr id="41" name="Oval 40">
                  <a:extLst>
                    <a:ext uri="{FF2B5EF4-FFF2-40B4-BE49-F238E27FC236}">
                      <a16:creationId xmlns:a16="http://schemas.microsoft.com/office/drawing/2014/main" id="{F011B8C5-54A6-595B-0EDA-3105D6CB6C41}"/>
                    </a:ext>
                  </a:extLst>
                </p:cNvPr>
                <p:cNvSpPr/>
                <p:nvPr/>
              </p:nvSpPr>
              <p:spPr>
                <a:xfrm>
                  <a:off x="5710592" y="1581887"/>
                  <a:ext cx="104539" cy="33921"/>
                </a:xfrm>
                <a:prstGeom prst="ellipse">
                  <a:avLst/>
                </a:prstGeom>
                <a:solidFill>
                  <a:srgbClr val="FBB261"/>
                </a:solidFill>
                <a:ln>
                  <a:solidFill>
                    <a:srgbClr val="FBB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Isosceles Triangle 41">
                  <a:extLst>
                    <a:ext uri="{FF2B5EF4-FFF2-40B4-BE49-F238E27FC236}">
                      <a16:creationId xmlns:a16="http://schemas.microsoft.com/office/drawing/2014/main" id="{A5381929-555B-7112-E76C-4CC4F43F63AA}"/>
                    </a:ext>
                  </a:extLst>
                </p:cNvPr>
                <p:cNvSpPr/>
                <p:nvPr/>
              </p:nvSpPr>
              <p:spPr>
                <a:xfrm rot="16200000">
                  <a:off x="5758320" y="1558756"/>
                  <a:ext cx="35247" cy="56786"/>
                </a:xfrm>
                <a:prstGeom prst="triangle">
                  <a:avLst/>
                </a:prstGeom>
                <a:solidFill>
                  <a:srgbClr val="FBB261"/>
                </a:solidFill>
                <a:ln>
                  <a:solidFill>
                    <a:srgbClr val="FBB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56119D05-5417-8AF2-AC5B-5E5A21120486}"/>
                  </a:ext>
                </a:extLst>
              </p:cNvPr>
              <p:cNvGrpSpPr/>
              <p:nvPr/>
            </p:nvGrpSpPr>
            <p:grpSpPr>
              <a:xfrm>
                <a:off x="8202251" y="1871423"/>
                <a:ext cx="147217" cy="198866"/>
                <a:chOff x="3861040" y="1078081"/>
                <a:chExt cx="127880" cy="168083"/>
              </a:xfrm>
            </p:grpSpPr>
            <p:sp>
              <p:nvSpPr>
                <p:cNvPr id="39" name="Oval 36">
                  <a:extLst>
                    <a:ext uri="{FF2B5EF4-FFF2-40B4-BE49-F238E27FC236}">
                      <a16:creationId xmlns:a16="http://schemas.microsoft.com/office/drawing/2014/main" id="{257F925E-B9ED-FCE3-BFD2-0BE3FDD5BB24}"/>
                    </a:ext>
                  </a:extLst>
                </p:cNvPr>
                <p:cNvSpPr/>
                <p:nvPr/>
              </p:nvSpPr>
              <p:spPr>
                <a:xfrm>
                  <a:off x="3861040" y="1078081"/>
                  <a:ext cx="127880" cy="168083"/>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DF1AD30-E63D-F8FB-F210-D5285C0A97C9}"/>
                    </a:ext>
                  </a:extLst>
                </p:cNvPr>
                <p:cNvSpPr/>
                <p:nvPr/>
              </p:nvSpPr>
              <p:spPr>
                <a:xfrm>
                  <a:off x="3918649" y="1176868"/>
                  <a:ext cx="46886" cy="45719"/>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DC7FB018-2516-2EEB-601E-72E5982370BB}"/>
                  </a:ext>
                </a:extLst>
              </p:cNvPr>
              <p:cNvGrpSpPr/>
              <p:nvPr/>
            </p:nvGrpSpPr>
            <p:grpSpPr>
              <a:xfrm>
                <a:off x="9121223" y="1850097"/>
                <a:ext cx="147217" cy="198866"/>
                <a:chOff x="5114013" y="1085331"/>
                <a:chExt cx="127880" cy="168083"/>
              </a:xfrm>
            </p:grpSpPr>
            <p:sp>
              <p:nvSpPr>
                <p:cNvPr id="37" name="Oval 36">
                  <a:extLst>
                    <a:ext uri="{FF2B5EF4-FFF2-40B4-BE49-F238E27FC236}">
                      <a16:creationId xmlns:a16="http://schemas.microsoft.com/office/drawing/2014/main" id="{A06D7456-4EE2-163E-80DB-FC31901E145B}"/>
                    </a:ext>
                  </a:extLst>
                </p:cNvPr>
                <p:cNvSpPr/>
                <p:nvPr/>
              </p:nvSpPr>
              <p:spPr>
                <a:xfrm flipH="1">
                  <a:off x="5114013" y="1085331"/>
                  <a:ext cx="127880" cy="168083"/>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DDF8594E-C884-536C-CD36-79EB6C69425A}"/>
                    </a:ext>
                  </a:extLst>
                </p:cNvPr>
                <p:cNvSpPr/>
                <p:nvPr/>
              </p:nvSpPr>
              <p:spPr>
                <a:xfrm>
                  <a:off x="5147667" y="1179671"/>
                  <a:ext cx="46886" cy="45719"/>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Freeform: Shape 34">
                <a:extLst>
                  <a:ext uri="{FF2B5EF4-FFF2-40B4-BE49-F238E27FC236}">
                    <a16:creationId xmlns:a16="http://schemas.microsoft.com/office/drawing/2014/main" id="{9434F2E3-1CE1-FF96-05BC-1FE142319028}"/>
                  </a:ext>
                </a:extLst>
              </p:cNvPr>
              <p:cNvSpPr/>
              <p:nvPr/>
            </p:nvSpPr>
            <p:spPr>
              <a:xfrm>
                <a:off x="8192372" y="1189781"/>
                <a:ext cx="1119475" cy="589603"/>
              </a:xfrm>
              <a:custGeom>
                <a:avLst/>
                <a:gdLst>
                  <a:gd name="connsiteX0" fmla="*/ 0 w 809625"/>
                  <a:gd name="connsiteY0" fmla="*/ 466725 h 481012"/>
                  <a:gd name="connsiteX1" fmla="*/ 109537 w 809625"/>
                  <a:gd name="connsiteY1" fmla="*/ 481012 h 481012"/>
                  <a:gd name="connsiteX2" fmla="*/ 466725 w 809625"/>
                  <a:gd name="connsiteY2" fmla="*/ 180975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80975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71450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71450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2437 w 809625"/>
                  <a:gd name="connsiteY2" fmla="*/ 166688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45344"/>
                  <a:gd name="connsiteY0" fmla="*/ 490537 h 500062"/>
                  <a:gd name="connsiteX1" fmla="*/ 145256 w 845344"/>
                  <a:gd name="connsiteY1" fmla="*/ 500062 h 500062"/>
                  <a:gd name="connsiteX2" fmla="*/ 490537 w 845344"/>
                  <a:gd name="connsiteY2" fmla="*/ 192882 h 500062"/>
                  <a:gd name="connsiteX3" fmla="*/ 683419 w 845344"/>
                  <a:gd name="connsiteY3" fmla="*/ 423862 h 500062"/>
                  <a:gd name="connsiteX4" fmla="*/ 845344 w 845344"/>
                  <a:gd name="connsiteY4" fmla="*/ 433387 h 500062"/>
                  <a:gd name="connsiteX5" fmla="*/ 740569 w 845344"/>
                  <a:gd name="connsiteY5" fmla="*/ 157162 h 500062"/>
                  <a:gd name="connsiteX6" fmla="*/ 392906 w 845344"/>
                  <a:gd name="connsiteY6" fmla="*/ 0 h 500062"/>
                  <a:gd name="connsiteX7" fmla="*/ 121444 w 845344"/>
                  <a:gd name="connsiteY7" fmla="*/ 147637 h 500062"/>
                  <a:gd name="connsiteX8" fmla="*/ 0 w 845344"/>
                  <a:gd name="connsiteY8" fmla="*/ 490537 h 500062"/>
                  <a:gd name="connsiteX0" fmla="*/ 0 w 845344"/>
                  <a:gd name="connsiteY0" fmla="*/ 490537 h 500062"/>
                  <a:gd name="connsiteX1" fmla="*/ 145256 w 845344"/>
                  <a:gd name="connsiteY1" fmla="*/ 500062 h 500062"/>
                  <a:gd name="connsiteX2" fmla="*/ 490537 w 845344"/>
                  <a:gd name="connsiteY2" fmla="*/ 192882 h 500062"/>
                  <a:gd name="connsiteX3" fmla="*/ 683419 w 845344"/>
                  <a:gd name="connsiteY3" fmla="*/ 423862 h 500062"/>
                  <a:gd name="connsiteX4" fmla="*/ 845344 w 845344"/>
                  <a:gd name="connsiteY4" fmla="*/ 433387 h 500062"/>
                  <a:gd name="connsiteX5" fmla="*/ 740569 w 845344"/>
                  <a:gd name="connsiteY5" fmla="*/ 157162 h 500062"/>
                  <a:gd name="connsiteX6" fmla="*/ 392906 w 845344"/>
                  <a:gd name="connsiteY6" fmla="*/ 0 h 500062"/>
                  <a:gd name="connsiteX7" fmla="*/ 121444 w 845344"/>
                  <a:gd name="connsiteY7" fmla="*/ 147637 h 500062"/>
                  <a:gd name="connsiteX8" fmla="*/ 0 w 845344"/>
                  <a:gd name="connsiteY8" fmla="*/ 490537 h 500062"/>
                  <a:gd name="connsiteX0" fmla="*/ 0 w 845344"/>
                  <a:gd name="connsiteY0" fmla="*/ 490537 h 490537"/>
                  <a:gd name="connsiteX1" fmla="*/ 133594 w 845344"/>
                  <a:gd name="connsiteY1" fmla="*/ 487362 h 490537"/>
                  <a:gd name="connsiteX2" fmla="*/ 490537 w 845344"/>
                  <a:gd name="connsiteY2" fmla="*/ 192882 h 490537"/>
                  <a:gd name="connsiteX3" fmla="*/ 683419 w 845344"/>
                  <a:gd name="connsiteY3" fmla="*/ 423862 h 490537"/>
                  <a:gd name="connsiteX4" fmla="*/ 845344 w 845344"/>
                  <a:gd name="connsiteY4" fmla="*/ 433387 h 490537"/>
                  <a:gd name="connsiteX5" fmla="*/ 740569 w 845344"/>
                  <a:gd name="connsiteY5" fmla="*/ 157162 h 490537"/>
                  <a:gd name="connsiteX6" fmla="*/ 392906 w 845344"/>
                  <a:gd name="connsiteY6" fmla="*/ 0 h 490537"/>
                  <a:gd name="connsiteX7" fmla="*/ 121444 w 845344"/>
                  <a:gd name="connsiteY7" fmla="*/ 147637 h 490537"/>
                  <a:gd name="connsiteX8" fmla="*/ 0 w 845344"/>
                  <a:gd name="connsiteY8" fmla="*/ 490537 h 490537"/>
                  <a:gd name="connsiteX0" fmla="*/ 0 w 845344"/>
                  <a:gd name="connsiteY0" fmla="*/ 490537 h 526530"/>
                  <a:gd name="connsiteX1" fmla="*/ 133594 w 845344"/>
                  <a:gd name="connsiteY1" fmla="*/ 487362 h 526530"/>
                  <a:gd name="connsiteX2" fmla="*/ 490537 w 845344"/>
                  <a:gd name="connsiteY2" fmla="*/ 192882 h 526530"/>
                  <a:gd name="connsiteX3" fmla="*/ 683419 w 845344"/>
                  <a:gd name="connsiteY3" fmla="*/ 423862 h 526530"/>
                  <a:gd name="connsiteX4" fmla="*/ 845344 w 845344"/>
                  <a:gd name="connsiteY4" fmla="*/ 433387 h 526530"/>
                  <a:gd name="connsiteX5" fmla="*/ 740569 w 845344"/>
                  <a:gd name="connsiteY5" fmla="*/ 157162 h 526530"/>
                  <a:gd name="connsiteX6" fmla="*/ 392906 w 845344"/>
                  <a:gd name="connsiteY6" fmla="*/ 0 h 526530"/>
                  <a:gd name="connsiteX7" fmla="*/ 121444 w 845344"/>
                  <a:gd name="connsiteY7" fmla="*/ 147637 h 526530"/>
                  <a:gd name="connsiteX8" fmla="*/ 0 w 845344"/>
                  <a:gd name="connsiteY8" fmla="*/ 490537 h 526530"/>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16187"/>
                  <a:gd name="connsiteY0" fmla="*/ 461962 h 539565"/>
                  <a:gd name="connsiteX1" fmla="*/ 104437 w 816187"/>
                  <a:gd name="connsiteY1" fmla="*/ 487362 h 539565"/>
                  <a:gd name="connsiteX2" fmla="*/ 461380 w 816187"/>
                  <a:gd name="connsiteY2" fmla="*/ 192882 h 539565"/>
                  <a:gd name="connsiteX3" fmla="*/ 654262 w 816187"/>
                  <a:gd name="connsiteY3" fmla="*/ 423862 h 539565"/>
                  <a:gd name="connsiteX4" fmla="*/ 816187 w 816187"/>
                  <a:gd name="connsiteY4" fmla="*/ 433387 h 539565"/>
                  <a:gd name="connsiteX5" fmla="*/ 711412 w 816187"/>
                  <a:gd name="connsiteY5" fmla="*/ 157162 h 539565"/>
                  <a:gd name="connsiteX6" fmla="*/ 363749 w 816187"/>
                  <a:gd name="connsiteY6" fmla="*/ 0 h 539565"/>
                  <a:gd name="connsiteX7" fmla="*/ 92287 w 816187"/>
                  <a:gd name="connsiteY7" fmla="*/ 147637 h 539565"/>
                  <a:gd name="connsiteX8" fmla="*/ 0 w 816187"/>
                  <a:gd name="connsiteY8" fmla="*/ 461962 h 539565"/>
                  <a:gd name="connsiteX0" fmla="*/ 22467 w 838654"/>
                  <a:gd name="connsiteY0" fmla="*/ 461962 h 554299"/>
                  <a:gd name="connsiteX1" fmla="*/ 126904 w 838654"/>
                  <a:gd name="connsiteY1" fmla="*/ 487362 h 554299"/>
                  <a:gd name="connsiteX2" fmla="*/ 483847 w 838654"/>
                  <a:gd name="connsiteY2" fmla="*/ 192882 h 554299"/>
                  <a:gd name="connsiteX3" fmla="*/ 676729 w 838654"/>
                  <a:gd name="connsiteY3" fmla="*/ 423862 h 554299"/>
                  <a:gd name="connsiteX4" fmla="*/ 838654 w 838654"/>
                  <a:gd name="connsiteY4" fmla="*/ 433387 h 554299"/>
                  <a:gd name="connsiteX5" fmla="*/ 733879 w 838654"/>
                  <a:gd name="connsiteY5" fmla="*/ 157162 h 554299"/>
                  <a:gd name="connsiteX6" fmla="*/ 386216 w 838654"/>
                  <a:gd name="connsiteY6" fmla="*/ 0 h 554299"/>
                  <a:gd name="connsiteX7" fmla="*/ 114754 w 838654"/>
                  <a:gd name="connsiteY7" fmla="*/ 147637 h 554299"/>
                  <a:gd name="connsiteX8" fmla="*/ 22467 w 838654"/>
                  <a:gd name="connsiteY8" fmla="*/ 461962 h 554299"/>
                  <a:gd name="connsiteX0" fmla="*/ 13142 w 858486"/>
                  <a:gd name="connsiteY0" fmla="*/ 449262 h 550520"/>
                  <a:gd name="connsiteX1" fmla="*/ 146736 w 858486"/>
                  <a:gd name="connsiteY1" fmla="*/ 487362 h 550520"/>
                  <a:gd name="connsiteX2" fmla="*/ 503679 w 858486"/>
                  <a:gd name="connsiteY2" fmla="*/ 192882 h 550520"/>
                  <a:gd name="connsiteX3" fmla="*/ 696561 w 858486"/>
                  <a:gd name="connsiteY3" fmla="*/ 423862 h 550520"/>
                  <a:gd name="connsiteX4" fmla="*/ 858486 w 858486"/>
                  <a:gd name="connsiteY4" fmla="*/ 433387 h 550520"/>
                  <a:gd name="connsiteX5" fmla="*/ 753711 w 858486"/>
                  <a:gd name="connsiteY5" fmla="*/ 157162 h 550520"/>
                  <a:gd name="connsiteX6" fmla="*/ 406048 w 858486"/>
                  <a:gd name="connsiteY6" fmla="*/ 0 h 550520"/>
                  <a:gd name="connsiteX7" fmla="*/ 134586 w 858486"/>
                  <a:gd name="connsiteY7" fmla="*/ 147637 h 550520"/>
                  <a:gd name="connsiteX8" fmla="*/ 13142 w 858486"/>
                  <a:gd name="connsiteY8" fmla="*/ 449262 h 550520"/>
                  <a:gd name="connsiteX0" fmla="*/ 13142 w 858486"/>
                  <a:gd name="connsiteY0" fmla="*/ 449262 h 550520"/>
                  <a:gd name="connsiteX1" fmla="*/ 146736 w 858486"/>
                  <a:gd name="connsiteY1" fmla="*/ 487362 h 550520"/>
                  <a:gd name="connsiteX2" fmla="*/ 503679 w 858486"/>
                  <a:gd name="connsiteY2" fmla="*/ 192882 h 550520"/>
                  <a:gd name="connsiteX3" fmla="*/ 696561 w 858486"/>
                  <a:gd name="connsiteY3" fmla="*/ 423862 h 550520"/>
                  <a:gd name="connsiteX4" fmla="*/ 858486 w 858486"/>
                  <a:gd name="connsiteY4" fmla="*/ 433387 h 550520"/>
                  <a:gd name="connsiteX5" fmla="*/ 753711 w 858486"/>
                  <a:gd name="connsiteY5" fmla="*/ 157162 h 550520"/>
                  <a:gd name="connsiteX6" fmla="*/ 406048 w 858486"/>
                  <a:gd name="connsiteY6" fmla="*/ 0 h 550520"/>
                  <a:gd name="connsiteX7" fmla="*/ 134586 w 858486"/>
                  <a:gd name="connsiteY7" fmla="*/ 147637 h 550520"/>
                  <a:gd name="connsiteX8" fmla="*/ 13142 w 858486"/>
                  <a:gd name="connsiteY8" fmla="*/ 449262 h 550520"/>
                  <a:gd name="connsiteX0" fmla="*/ 2781 w 848125"/>
                  <a:gd name="connsiteY0" fmla="*/ 449262 h 552856"/>
                  <a:gd name="connsiteX1" fmla="*/ 136375 w 848125"/>
                  <a:gd name="connsiteY1" fmla="*/ 487362 h 552856"/>
                  <a:gd name="connsiteX2" fmla="*/ 493318 w 848125"/>
                  <a:gd name="connsiteY2" fmla="*/ 192882 h 552856"/>
                  <a:gd name="connsiteX3" fmla="*/ 686200 w 848125"/>
                  <a:gd name="connsiteY3" fmla="*/ 423862 h 552856"/>
                  <a:gd name="connsiteX4" fmla="*/ 848125 w 848125"/>
                  <a:gd name="connsiteY4" fmla="*/ 433387 h 552856"/>
                  <a:gd name="connsiteX5" fmla="*/ 743350 w 848125"/>
                  <a:gd name="connsiteY5" fmla="*/ 157162 h 552856"/>
                  <a:gd name="connsiteX6" fmla="*/ 395687 w 848125"/>
                  <a:gd name="connsiteY6" fmla="*/ 0 h 552856"/>
                  <a:gd name="connsiteX7" fmla="*/ 124225 w 848125"/>
                  <a:gd name="connsiteY7" fmla="*/ 147637 h 552856"/>
                  <a:gd name="connsiteX8" fmla="*/ 2781 w 848125"/>
                  <a:gd name="connsiteY8" fmla="*/ 449262 h 552856"/>
                  <a:gd name="connsiteX0" fmla="*/ 2781 w 874366"/>
                  <a:gd name="connsiteY0" fmla="*/ 449262 h 552856"/>
                  <a:gd name="connsiteX1" fmla="*/ 136375 w 874366"/>
                  <a:gd name="connsiteY1" fmla="*/ 487362 h 552856"/>
                  <a:gd name="connsiteX2" fmla="*/ 493318 w 874366"/>
                  <a:gd name="connsiteY2" fmla="*/ 192882 h 552856"/>
                  <a:gd name="connsiteX3" fmla="*/ 686200 w 874366"/>
                  <a:gd name="connsiteY3" fmla="*/ 423862 h 552856"/>
                  <a:gd name="connsiteX4" fmla="*/ 874366 w 874366"/>
                  <a:gd name="connsiteY4" fmla="*/ 442912 h 552856"/>
                  <a:gd name="connsiteX5" fmla="*/ 743350 w 874366"/>
                  <a:gd name="connsiteY5" fmla="*/ 157162 h 552856"/>
                  <a:gd name="connsiteX6" fmla="*/ 395687 w 874366"/>
                  <a:gd name="connsiteY6" fmla="*/ 0 h 552856"/>
                  <a:gd name="connsiteX7" fmla="*/ 124225 w 874366"/>
                  <a:gd name="connsiteY7" fmla="*/ 147637 h 552856"/>
                  <a:gd name="connsiteX8" fmla="*/ 2781 w 874366"/>
                  <a:gd name="connsiteY8" fmla="*/ 449262 h 552856"/>
                  <a:gd name="connsiteX0" fmla="*/ 2781 w 853956"/>
                  <a:gd name="connsiteY0" fmla="*/ 449262 h 552856"/>
                  <a:gd name="connsiteX1" fmla="*/ 136375 w 853956"/>
                  <a:gd name="connsiteY1" fmla="*/ 487362 h 552856"/>
                  <a:gd name="connsiteX2" fmla="*/ 493318 w 853956"/>
                  <a:gd name="connsiteY2" fmla="*/ 192882 h 552856"/>
                  <a:gd name="connsiteX3" fmla="*/ 686200 w 853956"/>
                  <a:gd name="connsiteY3" fmla="*/ 423862 h 552856"/>
                  <a:gd name="connsiteX4" fmla="*/ 853956 w 853956"/>
                  <a:gd name="connsiteY4" fmla="*/ 442912 h 552856"/>
                  <a:gd name="connsiteX5" fmla="*/ 743350 w 853956"/>
                  <a:gd name="connsiteY5" fmla="*/ 157162 h 552856"/>
                  <a:gd name="connsiteX6" fmla="*/ 395687 w 853956"/>
                  <a:gd name="connsiteY6" fmla="*/ 0 h 552856"/>
                  <a:gd name="connsiteX7" fmla="*/ 124225 w 853956"/>
                  <a:gd name="connsiteY7" fmla="*/ 147637 h 552856"/>
                  <a:gd name="connsiteX8" fmla="*/ 2781 w 853956"/>
                  <a:gd name="connsiteY8" fmla="*/ 449262 h 552856"/>
                  <a:gd name="connsiteX0" fmla="*/ 2781 w 853956"/>
                  <a:gd name="connsiteY0" fmla="*/ 449262 h 552856"/>
                  <a:gd name="connsiteX1" fmla="*/ 136375 w 853956"/>
                  <a:gd name="connsiteY1" fmla="*/ 487362 h 552856"/>
                  <a:gd name="connsiteX2" fmla="*/ 493318 w 853956"/>
                  <a:gd name="connsiteY2" fmla="*/ 192882 h 552856"/>
                  <a:gd name="connsiteX3" fmla="*/ 686200 w 853956"/>
                  <a:gd name="connsiteY3" fmla="*/ 423862 h 552856"/>
                  <a:gd name="connsiteX4" fmla="*/ 853956 w 853956"/>
                  <a:gd name="connsiteY4" fmla="*/ 442912 h 552856"/>
                  <a:gd name="connsiteX5" fmla="*/ 743350 w 853956"/>
                  <a:gd name="connsiteY5" fmla="*/ 157162 h 552856"/>
                  <a:gd name="connsiteX6" fmla="*/ 395687 w 853956"/>
                  <a:gd name="connsiteY6" fmla="*/ 0 h 552856"/>
                  <a:gd name="connsiteX7" fmla="*/ 124225 w 853956"/>
                  <a:gd name="connsiteY7" fmla="*/ 147637 h 552856"/>
                  <a:gd name="connsiteX8" fmla="*/ 2781 w 853956"/>
                  <a:gd name="connsiteY8" fmla="*/ 449262 h 552856"/>
                  <a:gd name="connsiteX0" fmla="*/ 2781 w 862438"/>
                  <a:gd name="connsiteY0" fmla="*/ 449262 h 552856"/>
                  <a:gd name="connsiteX1" fmla="*/ 136375 w 862438"/>
                  <a:gd name="connsiteY1" fmla="*/ 487362 h 552856"/>
                  <a:gd name="connsiteX2" fmla="*/ 493318 w 862438"/>
                  <a:gd name="connsiteY2" fmla="*/ 192882 h 552856"/>
                  <a:gd name="connsiteX3" fmla="*/ 686200 w 862438"/>
                  <a:gd name="connsiteY3" fmla="*/ 423862 h 552856"/>
                  <a:gd name="connsiteX4" fmla="*/ 853956 w 862438"/>
                  <a:gd name="connsiteY4" fmla="*/ 442912 h 552856"/>
                  <a:gd name="connsiteX5" fmla="*/ 743350 w 862438"/>
                  <a:gd name="connsiteY5" fmla="*/ 157162 h 552856"/>
                  <a:gd name="connsiteX6" fmla="*/ 395687 w 862438"/>
                  <a:gd name="connsiteY6" fmla="*/ 0 h 552856"/>
                  <a:gd name="connsiteX7" fmla="*/ 124225 w 862438"/>
                  <a:gd name="connsiteY7" fmla="*/ 147637 h 552856"/>
                  <a:gd name="connsiteX8" fmla="*/ 2781 w 862438"/>
                  <a:gd name="connsiteY8" fmla="*/ 449262 h 552856"/>
                  <a:gd name="connsiteX0" fmla="*/ 2781 w 860552"/>
                  <a:gd name="connsiteY0" fmla="*/ 449262 h 552856"/>
                  <a:gd name="connsiteX1" fmla="*/ 136375 w 860552"/>
                  <a:gd name="connsiteY1" fmla="*/ 487362 h 552856"/>
                  <a:gd name="connsiteX2" fmla="*/ 493318 w 860552"/>
                  <a:gd name="connsiteY2" fmla="*/ 192882 h 552856"/>
                  <a:gd name="connsiteX3" fmla="*/ 686200 w 860552"/>
                  <a:gd name="connsiteY3" fmla="*/ 423862 h 552856"/>
                  <a:gd name="connsiteX4" fmla="*/ 853956 w 860552"/>
                  <a:gd name="connsiteY4" fmla="*/ 442912 h 552856"/>
                  <a:gd name="connsiteX5" fmla="*/ 743350 w 860552"/>
                  <a:gd name="connsiteY5" fmla="*/ 157162 h 552856"/>
                  <a:gd name="connsiteX6" fmla="*/ 395687 w 860552"/>
                  <a:gd name="connsiteY6" fmla="*/ 0 h 552856"/>
                  <a:gd name="connsiteX7" fmla="*/ 124225 w 860552"/>
                  <a:gd name="connsiteY7" fmla="*/ 147637 h 552856"/>
                  <a:gd name="connsiteX8" fmla="*/ 2781 w 860552"/>
                  <a:gd name="connsiteY8" fmla="*/ 449262 h 552856"/>
                  <a:gd name="connsiteX0" fmla="*/ 2781 w 860887"/>
                  <a:gd name="connsiteY0" fmla="*/ 449262 h 552856"/>
                  <a:gd name="connsiteX1" fmla="*/ 136375 w 860887"/>
                  <a:gd name="connsiteY1" fmla="*/ 487362 h 552856"/>
                  <a:gd name="connsiteX2" fmla="*/ 493318 w 860887"/>
                  <a:gd name="connsiteY2" fmla="*/ 192882 h 552856"/>
                  <a:gd name="connsiteX3" fmla="*/ 686200 w 860887"/>
                  <a:gd name="connsiteY3" fmla="*/ 423862 h 552856"/>
                  <a:gd name="connsiteX4" fmla="*/ 853956 w 860887"/>
                  <a:gd name="connsiteY4" fmla="*/ 442912 h 552856"/>
                  <a:gd name="connsiteX5" fmla="*/ 749181 w 860887"/>
                  <a:gd name="connsiteY5" fmla="*/ 144462 h 552856"/>
                  <a:gd name="connsiteX6" fmla="*/ 395687 w 860887"/>
                  <a:gd name="connsiteY6" fmla="*/ 0 h 552856"/>
                  <a:gd name="connsiteX7" fmla="*/ 124225 w 860887"/>
                  <a:gd name="connsiteY7" fmla="*/ 147637 h 552856"/>
                  <a:gd name="connsiteX8" fmla="*/ 2781 w 860887"/>
                  <a:gd name="connsiteY8" fmla="*/ 449262 h 5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887" h="552856">
                    <a:moveTo>
                      <a:pt x="2781" y="449262"/>
                    </a:moveTo>
                    <a:cubicBezTo>
                      <a:pt x="6491" y="524404"/>
                      <a:pt x="-39363" y="618595"/>
                      <a:pt x="136375" y="487362"/>
                    </a:cubicBezTo>
                    <a:cubicBezTo>
                      <a:pt x="338782" y="415925"/>
                      <a:pt x="409973" y="321469"/>
                      <a:pt x="493318" y="192882"/>
                    </a:cubicBezTo>
                    <a:cubicBezTo>
                      <a:pt x="548087" y="279400"/>
                      <a:pt x="607619" y="358775"/>
                      <a:pt x="686200" y="423862"/>
                    </a:cubicBezTo>
                    <a:cubicBezTo>
                      <a:pt x="737794" y="448468"/>
                      <a:pt x="834969" y="487362"/>
                      <a:pt x="853956" y="442912"/>
                    </a:cubicBezTo>
                    <a:cubicBezTo>
                      <a:pt x="886029" y="291306"/>
                      <a:pt x="799187" y="236537"/>
                      <a:pt x="749181" y="144462"/>
                    </a:cubicBezTo>
                    <a:cubicBezTo>
                      <a:pt x="549156" y="-30162"/>
                      <a:pt x="502843" y="24606"/>
                      <a:pt x="395687" y="0"/>
                    </a:cubicBezTo>
                    <a:cubicBezTo>
                      <a:pt x="267100" y="32543"/>
                      <a:pt x="214712" y="76993"/>
                      <a:pt x="124225" y="147637"/>
                    </a:cubicBezTo>
                    <a:cubicBezTo>
                      <a:pt x="12306" y="303212"/>
                      <a:pt x="28732" y="330992"/>
                      <a:pt x="2781" y="449262"/>
                    </a:cubicBezTo>
                    <a:close/>
                  </a:path>
                </a:pathLst>
              </a:custGeom>
              <a:solidFill>
                <a:srgbClr val="BF9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C2D3168-6BAB-86C4-E71B-D84D56F97000}"/>
                  </a:ext>
                </a:extLst>
              </p:cNvPr>
              <p:cNvSpPr/>
              <p:nvPr/>
            </p:nvSpPr>
            <p:spPr>
              <a:xfrm>
                <a:off x="9195991" y="1908307"/>
                <a:ext cx="45719" cy="45719"/>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Oval 13">
              <a:extLst>
                <a:ext uri="{FF2B5EF4-FFF2-40B4-BE49-F238E27FC236}">
                  <a16:creationId xmlns:a16="http://schemas.microsoft.com/office/drawing/2014/main" id="{78A8E069-E84E-D32C-9299-5F6C3D93428A}"/>
                </a:ext>
              </a:extLst>
            </p:cNvPr>
            <p:cNvSpPr/>
            <p:nvPr/>
          </p:nvSpPr>
          <p:spPr>
            <a:xfrm>
              <a:off x="8239344" y="2050373"/>
              <a:ext cx="45719" cy="45719"/>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6C07D982-9E28-54EC-5093-2FA6CEFF4425}"/>
                </a:ext>
              </a:extLst>
            </p:cNvPr>
            <p:cNvGrpSpPr/>
            <p:nvPr/>
          </p:nvGrpSpPr>
          <p:grpSpPr>
            <a:xfrm>
              <a:off x="7957796" y="2502846"/>
              <a:ext cx="1826291" cy="1664259"/>
              <a:chOff x="7315591" y="4104787"/>
              <a:chExt cx="1711672" cy="1607962"/>
            </a:xfrm>
          </p:grpSpPr>
          <p:grpSp>
            <p:nvGrpSpPr>
              <p:cNvPr id="18" name="Group 17">
                <a:extLst>
                  <a:ext uri="{FF2B5EF4-FFF2-40B4-BE49-F238E27FC236}">
                    <a16:creationId xmlns:a16="http://schemas.microsoft.com/office/drawing/2014/main" id="{CAF94096-E8FC-0F1E-6082-4182A7A5665E}"/>
                  </a:ext>
                </a:extLst>
              </p:cNvPr>
              <p:cNvGrpSpPr/>
              <p:nvPr/>
            </p:nvGrpSpPr>
            <p:grpSpPr>
              <a:xfrm>
                <a:off x="7315591" y="4104787"/>
                <a:ext cx="1711672" cy="1607962"/>
                <a:chOff x="5237973" y="2083625"/>
                <a:chExt cx="1326121" cy="1314240"/>
              </a:xfr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p:grpSpPr>
            <p:sp>
              <p:nvSpPr>
                <p:cNvPr id="20" name="Freeform: Shape 19">
                  <a:extLst>
                    <a:ext uri="{FF2B5EF4-FFF2-40B4-BE49-F238E27FC236}">
                      <a16:creationId xmlns:a16="http://schemas.microsoft.com/office/drawing/2014/main" id="{11321F50-4B72-AF3D-05B8-DC2BD7FB5196}"/>
                    </a:ext>
                  </a:extLst>
                </p:cNvPr>
                <p:cNvSpPr/>
                <p:nvPr/>
              </p:nvSpPr>
              <p:spPr>
                <a:xfrm>
                  <a:off x="5237973" y="2153372"/>
                  <a:ext cx="923889" cy="1244493"/>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101600 w 871556"/>
                    <a:gd name="connsiteY0" fmla="*/ 736599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508794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508794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23849 w 871556"/>
                    <a:gd name="connsiteY3" fmla="*/ 764382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23849 w 871556"/>
                    <a:gd name="connsiteY3" fmla="*/ 764382 h 795338"/>
                    <a:gd name="connsiteX4" fmla="*/ 816769 w 871556"/>
                    <a:gd name="connsiteY4" fmla="*/ 795338 h 795338"/>
                    <a:gd name="connsiteX5" fmla="*/ 809625 w 871556"/>
                    <a:gd name="connsiteY5" fmla="*/ 404020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900121"/>
                    <a:gd name="connsiteY0" fmla="*/ 736599 h 795338"/>
                    <a:gd name="connsiteX1" fmla="*/ 342900 w 900121"/>
                    <a:gd name="connsiteY1" fmla="*/ 285750 h 795338"/>
                    <a:gd name="connsiteX2" fmla="*/ 333377 w 900121"/>
                    <a:gd name="connsiteY2" fmla="*/ 499269 h 795338"/>
                    <a:gd name="connsiteX3" fmla="*/ 323849 w 900121"/>
                    <a:gd name="connsiteY3" fmla="*/ 764382 h 795338"/>
                    <a:gd name="connsiteX4" fmla="*/ 816769 w 900121"/>
                    <a:gd name="connsiteY4" fmla="*/ 795338 h 795338"/>
                    <a:gd name="connsiteX5" fmla="*/ 809625 w 900121"/>
                    <a:gd name="connsiteY5" fmla="*/ 404020 h 795338"/>
                    <a:gd name="connsiteX6" fmla="*/ 900113 w 900121"/>
                    <a:gd name="connsiteY6" fmla="*/ 292894 h 795338"/>
                    <a:gd name="connsiteX7" fmla="*/ 823913 w 900121"/>
                    <a:gd name="connsiteY7" fmla="*/ 197644 h 795338"/>
                    <a:gd name="connsiteX8" fmla="*/ 809625 w 900121"/>
                    <a:gd name="connsiteY8" fmla="*/ 47625 h 795338"/>
                    <a:gd name="connsiteX9" fmla="*/ 707232 w 900121"/>
                    <a:gd name="connsiteY9" fmla="*/ 38100 h 795338"/>
                    <a:gd name="connsiteX10" fmla="*/ 692944 w 900121"/>
                    <a:gd name="connsiteY10" fmla="*/ 0 h 795338"/>
                    <a:gd name="connsiteX11" fmla="*/ 673894 w 900121"/>
                    <a:gd name="connsiteY11" fmla="*/ 28575 h 795338"/>
                    <a:gd name="connsiteX12" fmla="*/ 654844 w 900121"/>
                    <a:gd name="connsiteY12" fmla="*/ 204788 h 795338"/>
                    <a:gd name="connsiteX13" fmla="*/ 585788 w 900121"/>
                    <a:gd name="connsiteY13" fmla="*/ 33338 h 795338"/>
                    <a:gd name="connsiteX14" fmla="*/ 576263 w 900121"/>
                    <a:gd name="connsiteY14" fmla="*/ 97631 h 795338"/>
                    <a:gd name="connsiteX15" fmla="*/ 447675 w 900121"/>
                    <a:gd name="connsiteY15" fmla="*/ 30956 h 795338"/>
                    <a:gd name="connsiteX16" fmla="*/ 300038 w 900121"/>
                    <a:gd name="connsiteY16" fmla="*/ 45244 h 795338"/>
                    <a:gd name="connsiteX17" fmla="*/ 0 w 900121"/>
                    <a:gd name="connsiteY17" fmla="*/ 690563 h 795338"/>
                    <a:gd name="connsiteX18" fmla="*/ 101600 w 900121"/>
                    <a:gd name="connsiteY18" fmla="*/ 736599 h 795338"/>
                    <a:gd name="connsiteX0" fmla="*/ 101600 w 893773"/>
                    <a:gd name="connsiteY0" fmla="*/ 736599 h 795338"/>
                    <a:gd name="connsiteX1" fmla="*/ 342900 w 893773"/>
                    <a:gd name="connsiteY1" fmla="*/ 285750 h 795338"/>
                    <a:gd name="connsiteX2" fmla="*/ 333377 w 893773"/>
                    <a:gd name="connsiteY2" fmla="*/ 499269 h 795338"/>
                    <a:gd name="connsiteX3" fmla="*/ 323849 w 893773"/>
                    <a:gd name="connsiteY3" fmla="*/ 764382 h 795338"/>
                    <a:gd name="connsiteX4" fmla="*/ 816769 w 893773"/>
                    <a:gd name="connsiteY4" fmla="*/ 795338 h 795338"/>
                    <a:gd name="connsiteX5" fmla="*/ 809625 w 893773"/>
                    <a:gd name="connsiteY5" fmla="*/ 404020 h 795338"/>
                    <a:gd name="connsiteX6" fmla="*/ 893764 w 893773"/>
                    <a:gd name="connsiteY6" fmla="*/ 292894 h 795338"/>
                    <a:gd name="connsiteX7" fmla="*/ 823913 w 893773"/>
                    <a:gd name="connsiteY7" fmla="*/ 197644 h 795338"/>
                    <a:gd name="connsiteX8" fmla="*/ 809625 w 893773"/>
                    <a:gd name="connsiteY8" fmla="*/ 47625 h 795338"/>
                    <a:gd name="connsiteX9" fmla="*/ 707232 w 893773"/>
                    <a:gd name="connsiteY9" fmla="*/ 38100 h 795338"/>
                    <a:gd name="connsiteX10" fmla="*/ 692944 w 893773"/>
                    <a:gd name="connsiteY10" fmla="*/ 0 h 795338"/>
                    <a:gd name="connsiteX11" fmla="*/ 673894 w 893773"/>
                    <a:gd name="connsiteY11" fmla="*/ 28575 h 795338"/>
                    <a:gd name="connsiteX12" fmla="*/ 654844 w 893773"/>
                    <a:gd name="connsiteY12" fmla="*/ 204788 h 795338"/>
                    <a:gd name="connsiteX13" fmla="*/ 585788 w 893773"/>
                    <a:gd name="connsiteY13" fmla="*/ 33338 h 795338"/>
                    <a:gd name="connsiteX14" fmla="*/ 576263 w 893773"/>
                    <a:gd name="connsiteY14" fmla="*/ 97631 h 795338"/>
                    <a:gd name="connsiteX15" fmla="*/ 447675 w 893773"/>
                    <a:gd name="connsiteY15" fmla="*/ 30956 h 795338"/>
                    <a:gd name="connsiteX16" fmla="*/ 300038 w 893773"/>
                    <a:gd name="connsiteY16" fmla="*/ 45244 h 795338"/>
                    <a:gd name="connsiteX17" fmla="*/ 0 w 893773"/>
                    <a:gd name="connsiteY17" fmla="*/ 690563 h 795338"/>
                    <a:gd name="connsiteX18" fmla="*/ 101600 w 893773"/>
                    <a:gd name="connsiteY18" fmla="*/ 736599 h 795338"/>
                    <a:gd name="connsiteX0" fmla="*/ 101600 w 893773"/>
                    <a:gd name="connsiteY0" fmla="*/ 736599 h 795338"/>
                    <a:gd name="connsiteX1" fmla="*/ 342900 w 893773"/>
                    <a:gd name="connsiteY1" fmla="*/ 285750 h 795338"/>
                    <a:gd name="connsiteX2" fmla="*/ 333377 w 893773"/>
                    <a:gd name="connsiteY2" fmla="*/ 499269 h 795338"/>
                    <a:gd name="connsiteX3" fmla="*/ 250751 w 893773"/>
                    <a:gd name="connsiteY3" fmla="*/ 764382 h 795338"/>
                    <a:gd name="connsiteX4" fmla="*/ 816769 w 893773"/>
                    <a:gd name="connsiteY4" fmla="*/ 795338 h 795338"/>
                    <a:gd name="connsiteX5" fmla="*/ 809625 w 893773"/>
                    <a:gd name="connsiteY5" fmla="*/ 404020 h 795338"/>
                    <a:gd name="connsiteX6" fmla="*/ 893764 w 893773"/>
                    <a:gd name="connsiteY6" fmla="*/ 292894 h 795338"/>
                    <a:gd name="connsiteX7" fmla="*/ 823913 w 893773"/>
                    <a:gd name="connsiteY7" fmla="*/ 197644 h 795338"/>
                    <a:gd name="connsiteX8" fmla="*/ 809625 w 893773"/>
                    <a:gd name="connsiteY8" fmla="*/ 47625 h 795338"/>
                    <a:gd name="connsiteX9" fmla="*/ 707232 w 893773"/>
                    <a:gd name="connsiteY9" fmla="*/ 38100 h 795338"/>
                    <a:gd name="connsiteX10" fmla="*/ 692944 w 893773"/>
                    <a:gd name="connsiteY10" fmla="*/ 0 h 795338"/>
                    <a:gd name="connsiteX11" fmla="*/ 673894 w 893773"/>
                    <a:gd name="connsiteY11" fmla="*/ 28575 h 795338"/>
                    <a:gd name="connsiteX12" fmla="*/ 654844 w 893773"/>
                    <a:gd name="connsiteY12" fmla="*/ 204788 h 795338"/>
                    <a:gd name="connsiteX13" fmla="*/ 585788 w 893773"/>
                    <a:gd name="connsiteY13" fmla="*/ 33338 h 795338"/>
                    <a:gd name="connsiteX14" fmla="*/ 576263 w 893773"/>
                    <a:gd name="connsiteY14" fmla="*/ 97631 h 795338"/>
                    <a:gd name="connsiteX15" fmla="*/ 447675 w 893773"/>
                    <a:gd name="connsiteY15" fmla="*/ 30956 h 795338"/>
                    <a:gd name="connsiteX16" fmla="*/ 300038 w 893773"/>
                    <a:gd name="connsiteY16" fmla="*/ 45244 h 795338"/>
                    <a:gd name="connsiteX17" fmla="*/ 0 w 893773"/>
                    <a:gd name="connsiteY17" fmla="*/ 690563 h 795338"/>
                    <a:gd name="connsiteX18" fmla="*/ 101600 w 893773"/>
                    <a:gd name="connsiteY18" fmla="*/ 736599 h 795338"/>
                    <a:gd name="connsiteX0" fmla="*/ 101600 w 920459"/>
                    <a:gd name="connsiteY0" fmla="*/ 736599 h 781632"/>
                    <a:gd name="connsiteX1" fmla="*/ 342900 w 920459"/>
                    <a:gd name="connsiteY1" fmla="*/ 285750 h 781632"/>
                    <a:gd name="connsiteX2" fmla="*/ 333377 w 920459"/>
                    <a:gd name="connsiteY2" fmla="*/ 499269 h 781632"/>
                    <a:gd name="connsiteX3" fmla="*/ 250751 w 920459"/>
                    <a:gd name="connsiteY3" fmla="*/ 764382 h 781632"/>
                    <a:gd name="connsiteX4" fmla="*/ 912709 w 920459"/>
                    <a:gd name="connsiteY4" fmla="*/ 781632 h 781632"/>
                    <a:gd name="connsiteX5" fmla="*/ 809625 w 920459"/>
                    <a:gd name="connsiteY5" fmla="*/ 404020 h 781632"/>
                    <a:gd name="connsiteX6" fmla="*/ 893764 w 920459"/>
                    <a:gd name="connsiteY6" fmla="*/ 292894 h 781632"/>
                    <a:gd name="connsiteX7" fmla="*/ 823913 w 920459"/>
                    <a:gd name="connsiteY7" fmla="*/ 197644 h 781632"/>
                    <a:gd name="connsiteX8" fmla="*/ 809625 w 920459"/>
                    <a:gd name="connsiteY8" fmla="*/ 47625 h 781632"/>
                    <a:gd name="connsiteX9" fmla="*/ 707232 w 920459"/>
                    <a:gd name="connsiteY9" fmla="*/ 38100 h 781632"/>
                    <a:gd name="connsiteX10" fmla="*/ 692944 w 920459"/>
                    <a:gd name="connsiteY10" fmla="*/ 0 h 781632"/>
                    <a:gd name="connsiteX11" fmla="*/ 673894 w 920459"/>
                    <a:gd name="connsiteY11" fmla="*/ 28575 h 781632"/>
                    <a:gd name="connsiteX12" fmla="*/ 654844 w 920459"/>
                    <a:gd name="connsiteY12" fmla="*/ 204788 h 781632"/>
                    <a:gd name="connsiteX13" fmla="*/ 585788 w 920459"/>
                    <a:gd name="connsiteY13" fmla="*/ 33338 h 781632"/>
                    <a:gd name="connsiteX14" fmla="*/ 576263 w 920459"/>
                    <a:gd name="connsiteY14" fmla="*/ 97631 h 781632"/>
                    <a:gd name="connsiteX15" fmla="*/ 447675 w 920459"/>
                    <a:gd name="connsiteY15" fmla="*/ 30956 h 781632"/>
                    <a:gd name="connsiteX16" fmla="*/ 300038 w 920459"/>
                    <a:gd name="connsiteY16" fmla="*/ 45244 h 781632"/>
                    <a:gd name="connsiteX17" fmla="*/ 0 w 920459"/>
                    <a:gd name="connsiteY17" fmla="*/ 690563 h 781632"/>
                    <a:gd name="connsiteX18" fmla="*/ 101600 w 920459"/>
                    <a:gd name="connsiteY18" fmla="*/ 736599 h 781632"/>
                    <a:gd name="connsiteX0" fmla="*/ 101600 w 920459"/>
                    <a:gd name="connsiteY0" fmla="*/ 736599 h 781632"/>
                    <a:gd name="connsiteX1" fmla="*/ 342900 w 920459"/>
                    <a:gd name="connsiteY1" fmla="*/ 285750 h 781632"/>
                    <a:gd name="connsiteX2" fmla="*/ 333377 w 920459"/>
                    <a:gd name="connsiteY2" fmla="*/ 499269 h 781632"/>
                    <a:gd name="connsiteX3" fmla="*/ 250751 w 920459"/>
                    <a:gd name="connsiteY3" fmla="*/ 764382 h 781632"/>
                    <a:gd name="connsiteX4" fmla="*/ 912709 w 920459"/>
                    <a:gd name="connsiteY4" fmla="*/ 781632 h 781632"/>
                    <a:gd name="connsiteX5" fmla="*/ 809625 w 920459"/>
                    <a:gd name="connsiteY5" fmla="*/ 404020 h 781632"/>
                    <a:gd name="connsiteX6" fmla="*/ 893764 w 920459"/>
                    <a:gd name="connsiteY6" fmla="*/ 292894 h 781632"/>
                    <a:gd name="connsiteX7" fmla="*/ 823913 w 920459"/>
                    <a:gd name="connsiteY7" fmla="*/ 197644 h 781632"/>
                    <a:gd name="connsiteX8" fmla="*/ 809625 w 920459"/>
                    <a:gd name="connsiteY8" fmla="*/ 47625 h 781632"/>
                    <a:gd name="connsiteX9" fmla="*/ 707232 w 920459"/>
                    <a:gd name="connsiteY9" fmla="*/ 38100 h 781632"/>
                    <a:gd name="connsiteX10" fmla="*/ 692944 w 920459"/>
                    <a:gd name="connsiteY10" fmla="*/ 0 h 781632"/>
                    <a:gd name="connsiteX11" fmla="*/ 673894 w 920459"/>
                    <a:gd name="connsiteY11" fmla="*/ 28575 h 781632"/>
                    <a:gd name="connsiteX12" fmla="*/ 654844 w 920459"/>
                    <a:gd name="connsiteY12" fmla="*/ 204788 h 781632"/>
                    <a:gd name="connsiteX13" fmla="*/ 585788 w 920459"/>
                    <a:gd name="connsiteY13" fmla="*/ 33338 h 781632"/>
                    <a:gd name="connsiteX14" fmla="*/ 576263 w 920459"/>
                    <a:gd name="connsiteY14" fmla="*/ 97631 h 781632"/>
                    <a:gd name="connsiteX15" fmla="*/ 447675 w 920459"/>
                    <a:gd name="connsiteY15" fmla="*/ 30956 h 781632"/>
                    <a:gd name="connsiteX16" fmla="*/ 300038 w 920459"/>
                    <a:gd name="connsiteY16" fmla="*/ 45244 h 781632"/>
                    <a:gd name="connsiteX17" fmla="*/ 0 w 920459"/>
                    <a:gd name="connsiteY17" fmla="*/ 690563 h 781632"/>
                    <a:gd name="connsiteX18" fmla="*/ 101600 w 920459"/>
                    <a:gd name="connsiteY18" fmla="*/ 736599 h 781632"/>
                    <a:gd name="connsiteX0" fmla="*/ 101600 w 923727"/>
                    <a:gd name="connsiteY0" fmla="*/ 736599 h 781632"/>
                    <a:gd name="connsiteX1" fmla="*/ 342900 w 923727"/>
                    <a:gd name="connsiteY1" fmla="*/ 285750 h 781632"/>
                    <a:gd name="connsiteX2" fmla="*/ 333377 w 923727"/>
                    <a:gd name="connsiteY2" fmla="*/ 499269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01397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19671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19671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12709"/>
                    <a:gd name="connsiteY0" fmla="*/ 736599 h 781632"/>
                    <a:gd name="connsiteX1" fmla="*/ 342900 w 912709"/>
                    <a:gd name="connsiteY1" fmla="*/ 285750 h 781632"/>
                    <a:gd name="connsiteX2" fmla="*/ 319671 w 912709"/>
                    <a:gd name="connsiteY2" fmla="*/ 480995 h 781632"/>
                    <a:gd name="connsiteX3" fmla="*/ 250751 w 912709"/>
                    <a:gd name="connsiteY3" fmla="*/ 764382 h 781632"/>
                    <a:gd name="connsiteX4" fmla="*/ 912709 w 912709"/>
                    <a:gd name="connsiteY4" fmla="*/ 781632 h 781632"/>
                    <a:gd name="connsiteX5" fmla="*/ 809625 w 912709"/>
                    <a:gd name="connsiteY5" fmla="*/ 404020 h 781632"/>
                    <a:gd name="connsiteX6" fmla="*/ 893764 w 912709"/>
                    <a:gd name="connsiteY6" fmla="*/ 292894 h 781632"/>
                    <a:gd name="connsiteX7" fmla="*/ 823913 w 912709"/>
                    <a:gd name="connsiteY7" fmla="*/ 197644 h 781632"/>
                    <a:gd name="connsiteX8" fmla="*/ 809625 w 912709"/>
                    <a:gd name="connsiteY8" fmla="*/ 47625 h 781632"/>
                    <a:gd name="connsiteX9" fmla="*/ 707232 w 912709"/>
                    <a:gd name="connsiteY9" fmla="*/ 38100 h 781632"/>
                    <a:gd name="connsiteX10" fmla="*/ 692944 w 912709"/>
                    <a:gd name="connsiteY10" fmla="*/ 0 h 781632"/>
                    <a:gd name="connsiteX11" fmla="*/ 673894 w 912709"/>
                    <a:gd name="connsiteY11" fmla="*/ 28575 h 781632"/>
                    <a:gd name="connsiteX12" fmla="*/ 654844 w 912709"/>
                    <a:gd name="connsiteY12" fmla="*/ 204788 h 781632"/>
                    <a:gd name="connsiteX13" fmla="*/ 585788 w 912709"/>
                    <a:gd name="connsiteY13" fmla="*/ 33338 h 781632"/>
                    <a:gd name="connsiteX14" fmla="*/ 576263 w 912709"/>
                    <a:gd name="connsiteY14" fmla="*/ 97631 h 781632"/>
                    <a:gd name="connsiteX15" fmla="*/ 447675 w 912709"/>
                    <a:gd name="connsiteY15" fmla="*/ 30956 h 781632"/>
                    <a:gd name="connsiteX16" fmla="*/ 300038 w 912709"/>
                    <a:gd name="connsiteY16" fmla="*/ 45244 h 781632"/>
                    <a:gd name="connsiteX17" fmla="*/ 0 w 912709"/>
                    <a:gd name="connsiteY17" fmla="*/ 690563 h 781632"/>
                    <a:gd name="connsiteX18" fmla="*/ 101600 w 912709"/>
                    <a:gd name="connsiteY18" fmla="*/ 736599 h 78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2709" h="781632">
                      <a:moveTo>
                        <a:pt x="101600" y="736599"/>
                      </a:moveTo>
                      <a:cubicBezTo>
                        <a:pt x="197644" y="590549"/>
                        <a:pt x="265906" y="443707"/>
                        <a:pt x="342900" y="285750"/>
                      </a:cubicBezTo>
                      <a:cubicBezTo>
                        <a:pt x="357188" y="354806"/>
                        <a:pt x="319671" y="404001"/>
                        <a:pt x="319671" y="480995"/>
                      </a:cubicBezTo>
                      <a:cubicBezTo>
                        <a:pt x="296651" y="587357"/>
                        <a:pt x="230115" y="686593"/>
                        <a:pt x="250751" y="764382"/>
                      </a:cubicBezTo>
                      <a:lnTo>
                        <a:pt x="912709" y="781632"/>
                      </a:lnTo>
                      <a:cubicBezTo>
                        <a:pt x="866062" y="639811"/>
                        <a:pt x="866829" y="529221"/>
                        <a:pt x="809625" y="404020"/>
                      </a:cubicBezTo>
                      <a:cubicBezTo>
                        <a:pt x="830263" y="375445"/>
                        <a:pt x="889795" y="354806"/>
                        <a:pt x="893764" y="292894"/>
                      </a:cubicBezTo>
                      <a:cubicBezTo>
                        <a:pt x="894558" y="239712"/>
                        <a:pt x="846931" y="224631"/>
                        <a:pt x="823913" y="197644"/>
                      </a:cubicBezTo>
                      <a:lnTo>
                        <a:pt x="809625" y="47625"/>
                      </a:lnTo>
                      <a:lnTo>
                        <a:pt x="707232" y="38100"/>
                      </a:lnTo>
                      <a:lnTo>
                        <a:pt x="692944" y="0"/>
                      </a:lnTo>
                      <a:lnTo>
                        <a:pt x="673894" y="28575"/>
                      </a:lnTo>
                      <a:lnTo>
                        <a:pt x="654844" y="204788"/>
                      </a:lnTo>
                      <a:lnTo>
                        <a:pt x="585788" y="33338"/>
                      </a:lnTo>
                      <a:lnTo>
                        <a:pt x="576263" y="97631"/>
                      </a:lnTo>
                      <a:lnTo>
                        <a:pt x="447675" y="30956"/>
                      </a:lnTo>
                      <a:cubicBezTo>
                        <a:pt x="398463" y="23813"/>
                        <a:pt x="351631" y="16669"/>
                        <a:pt x="300038" y="45244"/>
                      </a:cubicBezTo>
                      <a:cubicBezTo>
                        <a:pt x="252413" y="91281"/>
                        <a:pt x="100013" y="475457"/>
                        <a:pt x="0" y="690563"/>
                      </a:cubicBezTo>
                      <a:lnTo>
                        <a:pt x="101600" y="736599"/>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33333F3-A0C8-156C-FFF8-5823549FD453}"/>
                    </a:ext>
                  </a:extLst>
                </p:cNvPr>
                <p:cNvSpPr/>
                <p:nvPr/>
              </p:nvSpPr>
              <p:spPr>
                <a:xfrm>
                  <a:off x="5963302" y="2217884"/>
                  <a:ext cx="600792" cy="624698"/>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54063"/>
                    <a:gd name="connsiteX1" fmla="*/ 151157 w 295274"/>
                    <a:gd name="connsiteY1" fmla="*/ 398918 h 754063"/>
                    <a:gd name="connsiteX2" fmla="*/ 38100 w 295274"/>
                    <a:gd name="connsiteY2" fmla="*/ 0 h 754063"/>
                    <a:gd name="connsiteX3" fmla="*/ 7143 w 295274"/>
                    <a:gd name="connsiteY3" fmla="*/ 173831 h 754063"/>
                    <a:gd name="connsiteX4" fmla="*/ 0 w 295274"/>
                    <a:gd name="connsiteY4" fmla="*/ 426244 h 754063"/>
                    <a:gd name="connsiteX5" fmla="*/ 211932 w 295274"/>
                    <a:gd name="connsiteY5" fmla="*/ 754063 h 754063"/>
                    <a:gd name="connsiteX6" fmla="*/ 295274 w 295274"/>
                    <a:gd name="connsiteY6" fmla="*/ 685800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4" h="754063">
                      <a:moveTo>
                        <a:pt x="295274" y="685800"/>
                      </a:moveTo>
                      <a:cubicBezTo>
                        <a:pt x="258347" y="595729"/>
                        <a:pt x="188084" y="488989"/>
                        <a:pt x="151157" y="398918"/>
                      </a:cubicBezTo>
                      <a:cubicBezTo>
                        <a:pt x="122996" y="265945"/>
                        <a:pt x="97217" y="125830"/>
                        <a:pt x="38100" y="0"/>
                      </a:cubicBezTo>
                      <a:lnTo>
                        <a:pt x="7143" y="173831"/>
                      </a:lnTo>
                      <a:lnTo>
                        <a:pt x="0" y="426244"/>
                      </a:lnTo>
                      <a:lnTo>
                        <a:pt x="211932" y="754063"/>
                      </a:lnTo>
                      <a:cubicBezTo>
                        <a:pt x="230188" y="739775"/>
                        <a:pt x="277018" y="700088"/>
                        <a:pt x="295274" y="685800"/>
                      </a:cubicBez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C276902-E363-BA1A-059D-0599D6D402FE}"/>
                    </a:ext>
                  </a:extLst>
                </p:cNvPr>
                <p:cNvSpPr/>
                <p:nvPr/>
              </p:nvSpPr>
              <p:spPr>
                <a:xfrm>
                  <a:off x="5645834" y="2083625"/>
                  <a:ext cx="315343" cy="454642"/>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39A18466-0747-7E79-9CF1-FAD88EF82BA0}"/>
                  </a:ext>
                </a:extLst>
              </p:cNvPr>
              <p:cNvSpPr/>
              <p:nvPr/>
            </p:nvSpPr>
            <p:spPr>
              <a:xfrm>
                <a:off x="8036247" y="4271918"/>
                <a:ext cx="156638" cy="1433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DC40EE14-4A6A-5849-1F9D-9713C6BB970B}"/>
              </a:ext>
            </a:extLst>
          </p:cNvPr>
          <p:cNvGrpSpPr/>
          <p:nvPr/>
        </p:nvGrpSpPr>
        <p:grpSpPr>
          <a:xfrm>
            <a:off x="7569200" y="3670300"/>
            <a:ext cx="1146713" cy="3038265"/>
            <a:chOff x="7569200" y="3670300"/>
            <a:chExt cx="1146713" cy="3038265"/>
          </a:xfrm>
        </p:grpSpPr>
        <p:sp>
          <p:nvSpPr>
            <p:cNvPr id="118" name="Freeform: Shape 178">
              <a:extLst>
                <a:ext uri="{FF2B5EF4-FFF2-40B4-BE49-F238E27FC236}">
                  <a16:creationId xmlns:a16="http://schemas.microsoft.com/office/drawing/2014/main" id="{E8353FE1-7086-DEFD-8B9F-0F18BAE833B4}"/>
                </a:ext>
              </a:extLst>
            </p:cNvPr>
            <p:cNvSpPr/>
            <p:nvPr/>
          </p:nvSpPr>
          <p:spPr>
            <a:xfrm rot="20038060" flipH="1">
              <a:off x="8497245" y="5279401"/>
              <a:ext cx="218668" cy="349391"/>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FCC9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434A5003-7FEC-2B40-5FCF-D2201573A9A8}"/>
                </a:ext>
              </a:extLst>
            </p:cNvPr>
            <p:cNvGrpSpPr/>
            <p:nvPr/>
          </p:nvGrpSpPr>
          <p:grpSpPr>
            <a:xfrm>
              <a:off x="7569200" y="3670300"/>
              <a:ext cx="1103923" cy="3038265"/>
              <a:chOff x="4348740" y="1094105"/>
              <a:chExt cx="1415711" cy="5602818"/>
            </a:xfrm>
          </p:grpSpPr>
          <p:pic>
            <p:nvPicPr>
              <p:cNvPr id="66" name="Picture 65" descr="Logo&#10;&#10;Description automatically generated">
                <a:extLst>
                  <a:ext uri="{FF2B5EF4-FFF2-40B4-BE49-F238E27FC236}">
                    <a16:creationId xmlns:a16="http://schemas.microsoft.com/office/drawing/2014/main" id="{F9436EDE-89FA-E8DD-708E-36C0CAF0A123}"/>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57234" t="11684" b="39327"/>
              <a:stretch/>
            </p:blipFill>
            <p:spPr>
              <a:xfrm rot="828458">
                <a:off x="4486361" y="5894574"/>
                <a:ext cx="533931" cy="802349"/>
              </a:xfrm>
              <a:prstGeom prst="rect">
                <a:avLst/>
              </a:prstGeom>
            </p:spPr>
          </p:pic>
          <p:pic>
            <p:nvPicPr>
              <p:cNvPr id="67" name="Picture 66" descr="Logo&#10;&#10;Description automatically generated">
                <a:extLst>
                  <a:ext uri="{FF2B5EF4-FFF2-40B4-BE49-F238E27FC236}">
                    <a16:creationId xmlns:a16="http://schemas.microsoft.com/office/drawing/2014/main" id="{2AB139D8-1265-D325-8FB8-D68753FD3AE7}"/>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57234" t="11684" b="39327"/>
              <a:stretch/>
            </p:blipFill>
            <p:spPr>
              <a:xfrm rot="524081">
                <a:off x="4969810" y="5906006"/>
                <a:ext cx="518717" cy="779487"/>
              </a:xfrm>
              <a:prstGeom prst="rect">
                <a:avLst/>
              </a:prstGeom>
            </p:spPr>
          </p:pic>
          <p:sp>
            <p:nvSpPr>
              <p:cNvPr id="68" name="Freeform: Shape 67">
                <a:extLst>
                  <a:ext uri="{FF2B5EF4-FFF2-40B4-BE49-F238E27FC236}">
                    <a16:creationId xmlns:a16="http://schemas.microsoft.com/office/drawing/2014/main" id="{2DBAA17B-2DC4-78CC-DA06-B1010339C9DD}"/>
                  </a:ext>
                </a:extLst>
              </p:cNvPr>
              <p:cNvSpPr/>
              <p:nvPr/>
            </p:nvSpPr>
            <p:spPr>
              <a:xfrm>
                <a:off x="4673648" y="4082979"/>
                <a:ext cx="848878" cy="2212771"/>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Shape 205">
                <a:extLst>
                  <a:ext uri="{FF2B5EF4-FFF2-40B4-BE49-F238E27FC236}">
                    <a16:creationId xmlns:a16="http://schemas.microsoft.com/office/drawing/2014/main" id="{186FF5F9-D769-2129-F7E3-DDF78CF8C59B}"/>
                  </a:ext>
                </a:extLst>
              </p:cNvPr>
              <p:cNvSpPr/>
              <p:nvPr/>
            </p:nvSpPr>
            <p:spPr>
              <a:xfrm rot="1646660">
                <a:off x="4348740" y="4080816"/>
                <a:ext cx="328928" cy="60613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FCC9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24B3AD45-FA31-2ADC-B3DB-01752F2BB9A4}"/>
                  </a:ext>
                </a:extLst>
              </p:cNvPr>
              <p:cNvGrpSpPr/>
              <p:nvPr/>
            </p:nvGrpSpPr>
            <p:grpSpPr>
              <a:xfrm>
                <a:off x="4404287" y="2751986"/>
                <a:ext cx="1360164" cy="1504660"/>
                <a:chOff x="4296879" y="2752933"/>
                <a:chExt cx="1582997" cy="1504660"/>
              </a:xfrm>
            </p:grpSpPr>
            <p:sp>
              <p:nvSpPr>
                <p:cNvPr id="113" name="Oval 112">
                  <a:extLst>
                    <a:ext uri="{FF2B5EF4-FFF2-40B4-BE49-F238E27FC236}">
                      <a16:creationId xmlns:a16="http://schemas.microsoft.com/office/drawing/2014/main" id="{6C4F7389-7673-9D48-3B5C-CFEBF428BA3E}"/>
                    </a:ext>
                  </a:extLst>
                </p:cNvPr>
                <p:cNvSpPr/>
                <p:nvPr/>
              </p:nvSpPr>
              <p:spPr>
                <a:xfrm>
                  <a:off x="5366455" y="2796227"/>
                  <a:ext cx="388302" cy="297152"/>
                </a:xfrm>
                <a:prstGeom prst="ellipse">
                  <a:avLst/>
                </a:prstGeom>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6FEFA308-7412-3B52-B16B-E25B6AB0DC95}"/>
                    </a:ext>
                  </a:extLst>
                </p:cNvPr>
                <p:cNvSpPr/>
                <p:nvPr/>
              </p:nvSpPr>
              <p:spPr>
                <a:xfrm>
                  <a:off x="4411308" y="2814780"/>
                  <a:ext cx="388302" cy="297152"/>
                </a:xfrm>
                <a:prstGeom prst="ellipse">
                  <a:avLst/>
                </a:prstGeom>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Rounded Corners 20">
                  <a:extLst>
                    <a:ext uri="{FF2B5EF4-FFF2-40B4-BE49-F238E27FC236}">
                      <a16:creationId xmlns:a16="http://schemas.microsoft.com/office/drawing/2014/main" id="{7652541A-B389-62F7-3029-2B86C8C5AB94}"/>
                    </a:ext>
                  </a:extLst>
                </p:cNvPr>
                <p:cNvSpPr/>
                <p:nvPr/>
              </p:nvSpPr>
              <p:spPr>
                <a:xfrm>
                  <a:off x="4460323" y="2752933"/>
                  <a:ext cx="1216751" cy="1504660"/>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6" name="Flowchart: Delay 115">
                  <a:extLst>
                    <a:ext uri="{FF2B5EF4-FFF2-40B4-BE49-F238E27FC236}">
                      <a16:creationId xmlns:a16="http://schemas.microsoft.com/office/drawing/2014/main" id="{2B333BC8-C921-661C-FBAF-8E5C128CA22F}"/>
                    </a:ext>
                  </a:extLst>
                </p:cNvPr>
                <p:cNvSpPr/>
                <p:nvPr/>
              </p:nvSpPr>
              <p:spPr>
                <a:xfrm rot="16435628">
                  <a:off x="3782255" y="3348202"/>
                  <a:ext cx="1359993" cy="330745"/>
                </a:xfrm>
                <a:prstGeom prst="flowChartDelay">
                  <a:avLst/>
                </a:prstGeom>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Flowchart: Delay 116">
                  <a:extLst>
                    <a:ext uri="{FF2B5EF4-FFF2-40B4-BE49-F238E27FC236}">
                      <a16:creationId xmlns:a16="http://schemas.microsoft.com/office/drawing/2014/main" id="{7FFFF479-36F1-FD13-817B-68167939B386}"/>
                    </a:ext>
                  </a:extLst>
                </p:cNvPr>
                <p:cNvSpPr/>
                <p:nvPr/>
              </p:nvSpPr>
              <p:spPr>
                <a:xfrm rot="16047601">
                  <a:off x="5045527" y="3376210"/>
                  <a:ext cx="1369042" cy="299656"/>
                </a:xfrm>
                <a:prstGeom prst="flowChartDelay">
                  <a:avLst/>
                </a:prstGeom>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1" name="Oval 70">
                <a:extLst>
                  <a:ext uri="{FF2B5EF4-FFF2-40B4-BE49-F238E27FC236}">
                    <a16:creationId xmlns:a16="http://schemas.microsoft.com/office/drawing/2014/main" id="{D6005AF1-5682-D703-89B0-9C0364550D8B}"/>
                  </a:ext>
                </a:extLst>
              </p:cNvPr>
              <p:cNvSpPr/>
              <p:nvPr/>
            </p:nvSpPr>
            <p:spPr>
              <a:xfrm>
                <a:off x="4911383" y="2377455"/>
                <a:ext cx="235834" cy="532539"/>
              </a:xfrm>
              <a:prstGeom prst="ellipse">
                <a:avLst/>
              </a:prstGeom>
              <a:solidFill>
                <a:srgbClr val="FFCC9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3D5B8B5F-88CF-CCFF-952D-1E2D74D0EFCB}"/>
                  </a:ext>
                </a:extLst>
              </p:cNvPr>
              <p:cNvGrpSpPr/>
              <p:nvPr/>
            </p:nvGrpSpPr>
            <p:grpSpPr>
              <a:xfrm>
                <a:off x="4884165" y="2706707"/>
                <a:ext cx="292546" cy="1352798"/>
                <a:chOff x="3466674" y="2869843"/>
                <a:chExt cx="305431" cy="1232173"/>
              </a:xfrm>
            </p:grpSpPr>
            <p:sp>
              <p:nvSpPr>
                <p:cNvPr id="110" name="Rectangle 109">
                  <a:extLst>
                    <a:ext uri="{FF2B5EF4-FFF2-40B4-BE49-F238E27FC236}">
                      <a16:creationId xmlns:a16="http://schemas.microsoft.com/office/drawing/2014/main" id="{4023ED12-1B92-8F7A-D753-AAC5565D4D94}"/>
                    </a:ext>
                  </a:extLst>
                </p:cNvPr>
                <p:cNvSpPr/>
                <p:nvPr/>
              </p:nvSpPr>
              <p:spPr>
                <a:xfrm rot="20790983">
                  <a:off x="3642658" y="2887071"/>
                  <a:ext cx="129447" cy="141229"/>
                </a:xfrm>
                <a:prstGeom prst="rect">
                  <a:avLst/>
                </a:prstGeom>
                <a:solidFill>
                  <a:srgbClr val="EFF0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1FEC56D8-5B17-97E7-8610-55F98F67B877}"/>
                    </a:ext>
                  </a:extLst>
                </p:cNvPr>
                <p:cNvSpPr/>
                <p:nvPr/>
              </p:nvSpPr>
              <p:spPr>
                <a:xfrm rot="719383">
                  <a:off x="3466674" y="2887688"/>
                  <a:ext cx="165012" cy="135852"/>
                </a:xfrm>
                <a:prstGeom prst="rect">
                  <a:avLst/>
                </a:prstGeom>
                <a:solidFill>
                  <a:srgbClr val="EFF0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8E26E536-F11B-9832-6368-C086A62C8588}"/>
                    </a:ext>
                  </a:extLst>
                </p:cNvPr>
                <p:cNvSpPr/>
                <p:nvPr/>
              </p:nvSpPr>
              <p:spPr>
                <a:xfrm>
                  <a:off x="3518591" y="2869843"/>
                  <a:ext cx="223289" cy="1232173"/>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B00634A5-07F2-EE16-E6FE-4EF9BC672E41}"/>
                  </a:ext>
                </a:extLst>
              </p:cNvPr>
              <p:cNvGrpSpPr/>
              <p:nvPr/>
            </p:nvGrpSpPr>
            <p:grpSpPr>
              <a:xfrm>
                <a:off x="4711558" y="4258733"/>
                <a:ext cx="765056" cy="134545"/>
                <a:chOff x="4938195" y="4156576"/>
                <a:chExt cx="756160" cy="118468"/>
              </a:xfrm>
            </p:grpSpPr>
            <p:sp>
              <p:nvSpPr>
                <p:cNvPr id="106" name="Rectangle: Rounded Corners 105">
                  <a:extLst>
                    <a:ext uri="{FF2B5EF4-FFF2-40B4-BE49-F238E27FC236}">
                      <a16:creationId xmlns:a16="http://schemas.microsoft.com/office/drawing/2014/main" id="{BA115C5D-AEEE-FCA0-4B85-FA029A5CBBF9}"/>
                    </a:ext>
                  </a:extLst>
                </p:cNvPr>
                <p:cNvSpPr/>
                <p:nvPr/>
              </p:nvSpPr>
              <p:spPr>
                <a:xfrm>
                  <a:off x="4938195" y="4156576"/>
                  <a:ext cx="756160" cy="118467"/>
                </a:xfrm>
                <a:prstGeom prst="roundRect">
                  <a:avLst/>
                </a:prstGeom>
                <a:solidFill>
                  <a:srgbClr val="6633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7" name="Freeform: Shape 207">
                  <a:extLst>
                    <a:ext uri="{FF2B5EF4-FFF2-40B4-BE49-F238E27FC236}">
                      <a16:creationId xmlns:a16="http://schemas.microsoft.com/office/drawing/2014/main" id="{9E78C5A0-1243-6C9D-9C93-507476B96FE8}"/>
                    </a:ext>
                  </a:extLst>
                </p:cNvPr>
                <p:cNvSpPr/>
                <p:nvPr/>
              </p:nvSpPr>
              <p:spPr>
                <a:xfrm flipH="1">
                  <a:off x="5070291" y="4156926"/>
                  <a:ext cx="51219" cy="114696"/>
                </a:xfrm>
                <a:prstGeom prst="roundRect">
                  <a:avLst>
                    <a:gd name="adj" fmla="val 1862"/>
                  </a:avLst>
                </a:prstGeom>
                <a:solidFill>
                  <a:srgbClr val="AE78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Freeform: Shape 207">
                  <a:extLst>
                    <a:ext uri="{FF2B5EF4-FFF2-40B4-BE49-F238E27FC236}">
                      <a16:creationId xmlns:a16="http://schemas.microsoft.com/office/drawing/2014/main" id="{75E3AADE-1115-5BBE-6F00-7F41CFE6B75D}"/>
                    </a:ext>
                  </a:extLst>
                </p:cNvPr>
                <p:cNvSpPr/>
                <p:nvPr/>
              </p:nvSpPr>
              <p:spPr>
                <a:xfrm flipH="1">
                  <a:off x="5459903" y="4160348"/>
                  <a:ext cx="51219" cy="114696"/>
                </a:xfrm>
                <a:prstGeom prst="roundRect">
                  <a:avLst>
                    <a:gd name="adj" fmla="val 1862"/>
                  </a:avLst>
                </a:prstGeom>
                <a:solidFill>
                  <a:srgbClr val="AE78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9" name="Freeform: Shape 207">
                  <a:extLst>
                    <a:ext uri="{FF2B5EF4-FFF2-40B4-BE49-F238E27FC236}">
                      <a16:creationId xmlns:a16="http://schemas.microsoft.com/office/drawing/2014/main" id="{D041F02A-6A57-737C-3B47-F422F67431B8}"/>
                    </a:ext>
                  </a:extLst>
                </p:cNvPr>
                <p:cNvSpPr/>
                <p:nvPr/>
              </p:nvSpPr>
              <p:spPr>
                <a:xfrm flipH="1">
                  <a:off x="5267972" y="4156576"/>
                  <a:ext cx="83170" cy="114696"/>
                </a:xfrm>
                <a:prstGeom prst="roundRect">
                  <a:avLst>
                    <a:gd name="adj" fmla="val 1862"/>
                  </a:avLst>
                </a:prstGeom>
                <a:noFill/>
                <a:ln w="19050" cap="flat" cmpd="sng" algn="ctr">
                  <a:solidFill>
                    <a:srgbClr val="E7E6E6">
                      <a:lumMod val="9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4" name="Oval 36">
                <a:extLst>
                  <a:ext uri="{FF2B5EF4-FFF2-40B4-BE49-F238E27FC236}">
                    <a16:creationId xmlns:a16="http://schemas.microsoft.com/office/drawing/2014/main" id="{47A79445-8EF7-C864-E895-191B1F6BCBBD}"/>
                  </a:ext>
                </a:extLst>
              </p:cNvPr>
              <p:cNvSpPr/>
              <p:nvPr/>
            </p:nvSpPr>
            <p:spPr>
              <a:xfrm>
                <a:off x="4503659" y="1706731"/>
                <a:ext cx="122485" cy="200328"/>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5" name="Oval 36">
                <a:extLst>
                  <a:ext uri="{FF2B5EF4-FFF2-40B4-BE49-F238E27FC236}">
                    <a16:creationId xmlns:a16="http://schemas.microsoft.com/office/drawing/2014/main" id="{8D38A895-AA0F-FA8D-9D47-AA8760C5039E}"/>
                  </a:ext>
                </a:extLst>
              </p:cNvPr>
              <p:cNvSpPr/>
              <p:nvPr/>
            </p:nvSpPr>
            <p:spPr>
              <a:xfrm flipH="1">
                <a:off x="5394945" y="1683383"/>
                <a:ext cx="122485" cy="200328"/>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6" name="Oval 33">
                <a:extLst>
                  <a:ext uri="{FF2B5EF4-FFF2-40B4-BE49-F238E27FC236}">
                    <a16:creationId xmlns:a16="http://schemas.microsoft.com/office/drawing/2014/main" id="{35ED62BB-0842-2BD3-FFD1-66B4841FED8B}"/>
                  </a:ext>
                </a:extLst>
              </p:cNvPr>
              <p:cNvSpPr/>
              <p:nvPr/>
            </p:nvSpPr>
            <p:spPr>
              <a:xfrm>
                <a:off x="4585545" y="1134570"/>
                <a:ext cx="836451" cy="1448574"/>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A909A970-B414-C668-EE94-AE5A23CFE508}"/>
                  </a:ext>
                </a:extLst>
              </p:cNvPr>
              <p:cNvGrpSpPr/>
              <p:nvPr/>
            </p:nvGrpSpPr>
            <p:grpSpPr>
              <a:xfrm>
                <a:off x="4675188" y="1712678"/>
                <a:ext cx="285138" cy="161481"/>
                <a:chOff x="2292924" y="1146401"/>
                <a:chExt cx="366419" cy="234125"/>
              </a:xfrm>
            </p:grpSpPr>
            <p:sp>
              <p:nvSpPr>
                <p:cNvPr id="100" name="Oval 5">
                  <a:extLst>
                    <a:ext uri="{FF2B5EF4-FFF2-40B4-BE49-F238E27FC236}">
                      <a16:creationId xmlns:a16="http://schemas.microsoft.com/office/drawing/2014/main" id="{63AED065-919C-681C-6990-E79D093FCD1C}"/>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Oval 4">
                  <a:extLst>
                    <a:ext uri="{FF2B5EF4-FFF2-40B4-BE49-F238E27FC236}">
                      <a16:creationId xmlns:a16="http://schemas.microsoft.com/office/drawing/2014/main" id="{473BC5A1-CE36-AE9C-5888-AA70C7C4C9E9}"/>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76131E58-3E9F-536A-DE17-7D6BDCA5B73C}"/>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B399BD84-D609-208E-F2C7-7F26A32DAFA8}"/>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F6E50BBD-524F-7651-0A7A-4F1F2C50953B}"/>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B800CCD2-3F17-A13D-1BBE-81FE3A8C38F2}"/>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6D13D092-760A-BD1B-6F96-51FBE593D841}"/>
                  </a:ext>
                </a:extLst>
              </p:cNvPr>
              <p:cNvGrpSpPr/>
              <p:nvPr/>
            </p:nvGrpSpPr>
            <p:grpSpPr>
              <a:xfrm rot="392039">
                <a:off x="5038750" y="1716833"/>
                <a:ext cx="308455" cy="142342"/>
                <a:chOff x="2292924" y="1146401"/>
                <a:chExt cx="366419" cy="234125"/>
              </a:xfrm>
            </p:grpSpPr>
            <p:sp>
              <p:nvSpPr>
                <p:cNvPr id="94" name="Oval 5">
                  <a:extLst>
                    <a:ext uri="{FF2B5EF4-FFF2-40B4-BE49-F238E27FC236}">
                      <a16:creationId xmlns:a16="http://schemas.microsoft.com/office/drawing/2014/main" id="{DC74F70A-F848-E40D-8E54-D0139E804980}"/>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Oval 4">
                  <a:extLst>
                    <a:ext uri="{FF2B5EF4-FFF2-40B4-BE49-F238E27FC236}">
                      <a16:creationId xmlns:a16="http://schemas.microsoft.com/office/drawing/2014/main" id="{B3833070-8D96-CEFF-607A-7CEB5FC9E553}"/>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9C2CA65F-45F7-8980-A35D-3F897C337131}"/>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3AEC8923-DBF4-8CA5-2043-0E0FEF51EE16}"/>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BFF71B9C-A0F6-BB9A-7131-5345E4CF85D1}"/>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56CA0AE6-ABA6-90D2-C723-CA2491482DCC}"/>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78">
                <a:extLst>
                  <a:ext uri="{FF2B5EF4-FFF2-40B4-BE49-F238E27FC236}">
                    <a16:creationId xmlns:a16="http://schemas.microsoft.com/office/drawing/2014/main" id="{E7C0B6C8-10A6-5DA2-4883-36B873DAD77B}"/>
                  </a:ext>
                </a:extLst>
              </p:cNvPr>
              <p:cNvGrpSpPr/>
              <p:nvPr/>
            </p:nvGrpSpPr>
            <p:grpSpPr>
              <a:xfrm>
                <a:off x="4826768" y="2084840"/>
                <a:ext cx="371162" cy="284051"/>
                <a:chOff x="2744122" y="2868051"/>
                <a:chExt cx="308362" cy="217634"/>
              </a:xfrm>
            </p:grpSpPr>
            <p:sp>
              <p:nvSpPr>
                <p:cNvPr id="92" name="Chord 14349">
                  <a:extLst>
                    <a:ext uri="{FF2B5EF4-FFF2-40B4-BE49-F238E27FC236}">
                      <a16:creationId xmlns:a16="http://schemas.microsoft.com/office/drawing/2014/main" id="{D8A2E9C8-D8FA-08A7-6D01-9E60011B3F1F}"/>
                    </a:ext>
                  </a:extLst>
                </p:cNvPr>
                <p:cNvSpPr/>
                <p:nvPr/>
              </p:nvSpPr>
              <p:spPr>
                <a:xfrm rot="20090918">
                  <a:off x="2744122" y="286805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Chord 14349">
                  <a:extLst>
                    <a:ext uri="{FF2B5EF4-FFF2-40B4-BE49-F238E27FC236}">
                      <a16:creationId xmlns:a16="http://schemas.microsoft.com/office/drawing/2014/main" id="{23FB33FF-A9F1-7E87-1AC0-1D40F791D49E}"/>
                    </a:ext>
                  </a:extLst>
                </p:cNvPr>
                <p:cNvSpPr/>
                <p:nvPr/>
              </p:nvSpPr>
              <p:spPr>
                <a:xfrm rot="19997202">
                  <a:off x="2757347" y="2899116"/>
                  <a:ext cx="295137"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0" name="Group 79">
                <a:extLst>
                  <a:ext uri="{FF2B5EF4-FFF2-40B4-BE49-F238E27FC236}">
                    <a16:creationId xmlns:a16="http://schemas.microsoft.com/office/drawing/2014/main" id="{3B939E16-4544-E86A-97ED-F7C62BE13151}"/>
                  </a:ext>
                </a:extLst>
              </p:cNvPr>
              <p:cNvGrpSpPr/>
              <p:nvPr/>
            </p:nvGrpSpPr>
            <p:grpSpPr>
              <a:xfrm>
                <a:off x="4901963" y="1971933"/>
                <a:ext cx="102304" cy="74342"/>
                <a:chOff x="7978763" y="1137268"/>
                <a:chExt cx="163988" cy="137522"/>
              </a:xfrm>
              <a:solidFill>
                <a:schemeClr val="accent2">
                  <a:lumMod val="60000"/>
                  <a:lumOff val="40000"/>
                </a:schemeClr>
              </a:solidFill>
            </p:grpSpPr>
            <p:sp>
              <p:nvSpPr>
                <p:cNvPr id="90" name="Oval 89">
                  <a:extLst>
                    <a:ext uri="{FF2B5EF4-FFF2-40B4-BE49-F238E27FC236}">
                      <a16:creationId xmlns:a16="http://schemas.microsoft.com/office/drawing/2014/main" id="{29D48140-481B-3D9E-4B3C-A7BA696463AB}"/>
                    </a:ext>
                  </a:extLst>
                </p:cNvPr>
                <p:cNvSpPr/>
                <p:nvPr/>
              </p:nvSpPr>
              <p:spPr>
                <a:xfrm>
                  <a:off x="7978763" y="1173994"/>
                  <a:ext cx="163988" cy="100796"/>
                </a:xfrm>
                <a:prstGeom prst="ellipse">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Isosceles Triangle 90">
                  <a:extLst>
                    <a:ext uri="{FF2B5EF4-FFF2-40B4-BE49-F238E27FC236}">
                      <a16:creationId xmlns:a16="http://schemas.microsoft.com/office/drawing/2014/main" id="{47F1D5E4-EB7A-924C-68B6-FE4EF692B6DF}"/>
                    </a:ext>
                  </a:extLst>
                </p:cNvPr>
                <p:cNvSpPr/>
                <p:nvPr/>
              </p:nvSpPr>
              <p:spPr>
                <a:xfrm rot="16200000">
                  <a:off x="8028910" y="1145096"/>
                  <a:ext cx="104736" cy="89080"/>
                </a:xfrm>
                <a:prstGeom prst="triangle">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67D1313F-871E-CC6B-2DDD-E6B22E26CBB6}"/>
                  </a:ext>
                </a:extLst>
              </p:cNvPr>
              <p:cNvGrpSpPr/>
              <p:nvPr/>
            </p:nvGrpSpPr>
            <p:grpSpPr>
              <a:xfrm>
                <a:off x="4561490" y="1094105"/>
                <a:ext cx="869290" cy="812564"/>
                <a:chOff x="2726679" y="2307242"/>
                <a:chExt cx="3840993" cy="4237267"/>
              </a:xfrm>
              <a:solidFill>
                <a:srgbClr val="5A331B"/>
              </a:solidFill>
            </p:grpSpPr>
            <p:sp>
              <p:nvSpPr>
                <p:cNvPr id="82" name="Freeform: Shape 81">
                  <a:extLst>
                    <a:ext uri="{FF2B5EF4-FFF2-40B4-BE49-F238E27FC236}">
                      <a16:creationId xmlns:a16="http://schemas.microsoft.com/office/drawing/2014/main" id="{287A412D-1973-C98C-1C59-AD0167186F30}"/>
                    </a:ext>
                  </a:extLst>
                </p:cNvPr>
                <p:cNvSpPr/>
                <p:nvPr/>
              </p:nvSpPr>
              <p:spPr>
                <a:xfrm>
                  <a:off x="2726679" y="2307242"/>
                  <a:ext cx="3840993" cy="4237267"/>
                </a:xfrm>
                <a:custGeom>
                  <a:avLst/>
                  <a:gdLst>
                    <a:gd name="connsiteX0" fmla="*/ 437990 w 4433687"/>
                    <a:gd name="connsiteY0" fmla="*/ 4049486 h 4426004"/>
                    <a:gd name="connsiteX1" fmla="*/ 437990 w 4433687"/>
                    <a:gd name="connsiteY1" fmla="*/ 4426004 h 4426004"/>
                    <a:gd name="connsiteX2" fmla="*/ 453358 w 4433687"/>
                    <a:gd name="connsiteY2" fmla="*/ 2973721 h 4426004"/>
                    <a:gd name="connsiteX3" fmla="*/ 760719 w 4433687"/>
                    <a:gd name="connsiteY3" fmla="*/ 1913325 h 4426004"/>
                    <a:gd name="connsiteX4" fmla="*/ 2266790 w 4433687"/>
                    <a:gd name="connsiteY4" fmla="*/ 1874905 h 4426004"/>
                    <a:gd name="connsiteX5" fmla="*/ 3511603 w 4433687"/>
                    <a:gd name="connsiteY5" fmla="*/ 1698172 h 4426004"/>
                    <a:gd name="connsiteX6" fmla="*/ 3980329 w 4433687"/>
                    <a:gd name="connsiteY6" fmla="*/ 2259106 h 4426004"/>
                    <a:gd name="connsiteX7" fmla="*/ 3964961 w 4433687"/>
                    <a:gd name="connsiteY7" fmla="*/ 2835409 h 4426004"/>
                    <a:gd name="connsiteX8" fmla="*/ 4195482 w 4433687"/>
                    <a:gd name="connsiteY8" fmla="*/ 3181190 h 4426004"/>
                    <a:gd name="connsiteX9" fmla="*/ 4172430 w 4433687"/>
                    <a:gd name="connsiteY9" fmla="*/ 3980330 h 4426004"/>
                    <a:gd name="connsiteX10" fmla="*/ 4433687 w 4433687"/>
                    <a:gd name="connsiteY10" fmla="*/ 2274474 h 4426004"/>
                    <a:gd name="connsiteX11" fmla="*/ 3995697 w 4433687"/>
                    <a:gd name="connsiteY11" fmla="*/ 599355 h 4426004"/>
                    <a:gd name="connsiteX12" fmla="*/ 2412787 w 4433687"/>
                    <a:gd name="connsiteY12" fmla="*/ 0 h 4426004"/>
                    <a:gd name="connsiteX13" fmla="*/ 1398494 w 4433687"/>
                    <a:gd name="connsiteY13" fmla="*/ 23052 h 4426004"/>
                    <a:gd name="connsiteX14" fmla="*/ 676195 w 4433687"/>
                    <a:gd name="connsiteY14" fmla="*/ 514831 h 4426004"/>
                    <a:gd name="connsiteX15" fmla="*/ 0 w 4433687"/>
                    <a:gd name="connsiteY15" fmla="*/ 2182266 h 4426004"/>
                    <a:gd name="connsiteX16" fmla="*/ 437990 w 4433687"/>
                    <a:gd name="connsiteY16" fmla="*/ 4049486 h 4426004"/>
                    <a:gd name="connsiteX0" fmla="*/ 437990 w 4433687"/>
                    <a:gd name="connsiteY0" fmla="*/ 4049486 h 4426004"/>
                    <a:gd name="connsiteX1" fmla="*/ 437990 w 4433687"/>
                    <a:gd name="connsiteY1" fmla="*/ 4426004 h 4426004"/>
                    <a:gd name="connsiteX2" fmla="*/ 453358 w 4433687"/>
                    <a:gd name="connsiteY2" fmla="*/ 2973721 h 4426004"/>
                    <a:gd name="connsiteX3" fmla="*/ 845244 w 4433687"/>
                    <a:gd name="connsiteY3" fmla="*/ 1782696 h 4426004"/>
                    <a:gd name="connsiteX4" fmla="*/ 2266790 w 4433687"/>
                    <a:gd name="connsiteY4" fmla="*/ 1874905 h 4426004"/>
                    <a:gd name="connsiteX5" fmla="*/ 3511603 w 4433687"/>
                    <a:gd name="connsiteY5" fmla="*/ 1698172 h 4426004"/>
                    <a:gd name="connsiteX6" fmla="*/ 3980329 w 4433687"/>
                    <a:gd name="connsiteY6" fmla="*/ 2259106 h 4426004"/>
                    <a:gd name="connsiteX7" fmla="*/ 3964961 w 4433687"/>
                    <a:gd name="connsiteY7" fmla="*/ 2835409 h 4426004"/>
                    <a:gd name="connsiteX8" fmla="*/ 4195482 w 4433687"/>
                    <a:gd name="connsiteY8" fmla="*/ 3181190 h 4426004"/>
                    <a:gd name="connsiteX9" fmla="*/ 4172430 w 4433687"/>
                    <a:gd name="connsiteY9" fmla="*/ 3980330 h 4426004"/>
                    <a:gd name="connsiteX10" fmla="*/ 4433687 w 4433687"/>
                    <a:gd name="connsiteY10" fmla="*/ 2274474 h 4426004"/>
                    <a:gd name="connsiteX11" fmla="*/ 3995697 w 4433687"/>
                    <a:gd name="connsiteY11" fmla="*/ 599355 h 4426004"/>
                    <a:gd name="connsiteX12" fmla="*/ 2412787 w 4433687"/>
                    <a:gd name="connsiteY12" fmla="*/ 0 h 4426004"/>
                    <a:gd name="connsiteX13" fmla="*/ 1398494 w 4433687"/>
                    <a:gd name="connsiteY13" fmla="*/ 23052 h 4426004"/>
                    <a:gd name="connsiteX14" fmla="*/ 676195 w 4433687"/>
                    <a:gd name="connsiteY14" fmla="*/ 514831 h 4426004"/>
                    <a:gd name="connsiteX15" fmla="*/ 0 w 4433687"/>
                    <a:gd name="connsiteY15" fmla="*/ 2182266 h 4426004"/>
                    <a:gd name="connsiteX16" fmla="*/ 437990 w 4433687"/>
                    <a:gd name="connsiteY16" fmla="*/ 4049486 h 4426004"/>
                    <a:gd name="connsiteX0" fmla="*/ 330414 w 4326111"/>
                    <a:gd name="connsiteY0" fmla="*/ 4049486 h 4426004"/>
                    <a:gd name="connsiteX1" fmla="*/ 330414 w 4326111"/>
                    <a:gd name="connsiteY1" fmla="*/ 4426004 h 4426004"/>
                    <a:gd name="connsiteX2" fmla="*/ 345782 w 4326111"/>
                    <a:gd name="connsiteY2" fmla="*/ 2973721 h 4426004"/>
                    <a:gd name="connsiteX3" fmla="*/ 737668 w 4326111"/>
                    <a:gd name="connsiteY3" fmla="*/ 1782696 h 4426004"/>
                    <a:gd name="connsiteX4" fmla="*/ 2159214 w 4326111"/>
                    <a:gd name="connsiteY4" fmla="*/ 1874905 h 4426004"/>
                    <a:gd name="connsiteX5" fmla="*/ 3404027 w 4326111"/>
                    <a:gd name="connsiteY5" fmla="*/ 1698172 h 4426004"/>
                    <a:gd name="connsiteX6" fmla="*/ 3872753 w 4326111"/>
                    <a:gd name="connsiteY6" fmla="*/ 2259106 h 4426004"/>
                    <a:gd name="connsiteX7" fmla="*/ 3857385 w 4326111"/>
                    <a:gd name="connsiteY7" fmla="*/ 2835409 h 4426004"/>
                    <a:gd name="connsiteX8" fmla="*/ 4087906 w 4326111"/>
                    <a:gd name="connsiteY8" fmla="*/ 3181190 h 4426004"/>
                    <a:gd name="connsiteX9" fmla="*/ 4064854 w 4326111"/>
                    <a:gd name="connsiteY9" fmla="*/ 3980330 h 4426004"/>
                    <a:gd name="connsiteX10" fmla="*/ 4326111 w 4326111"/>
                    <a:gd name="connsiteY10" fmla="*/ 2274474 h 4426004"/>
                    <a:gd name="connsiteX11" fmla="*/ 3888121 w 4326111"/>
                    <a:gd name="connsiteY11" fmla="*/ 599355 h 4426004"/>
                    <a:gd name="connsiteX12" fmla="*/ 2305211 w 4326111"/>
                    <a:gd name="connsiteY12" fmla="*/ 0 h 4426004"/>
                    <a:gd name="connsiteX13" fmla="*/ 1290918 w 4326111"/>
                    <a:gd name="connsiteY13" fmla="*/ 23052 h 4426004"/>
                    <a:gd name="connsiteX14" fmla="*/ 568619 w 4326111"/>
                    <a:gd name="connsiteY14" fmla="*/ 514831 h 4426004"/>
                    <a:gd name="connsiteX15" fmla="*/ 0 w 4326111"/>
                    <a:gd name="connsiteY15" fmla="*/ 2120794 h 4426004"/>
                    <a:gd name="connsiteX16" fmla="*/ 330414 w 4326111"/>
                    <a:gd name="connsiteY16" fmla="*/ 4049486 h 4426004"/>
                    <a:gd name="connsiteX0" fmla="*/ 330414 w 4326111"/>
                    <a:gd name="connsiteY0" fmla="*/ 4049486 h 4426004"/>
                    <a:gd name="connsiteX1" fmla="*/ 330414 w 4326111"/>
                    <a:gd name="connsiteY1" fmla="*/ 4426004 h 4426004"/>
                    <a:gd name="connsiteX2" fmla="*/ 345782 w 4326111"/>
                    <a:gd name="connsiteY2" fmla="*/ 2973721 h 4426004"/>
                    <a:gd name="connsiteX3" fmla="*/ 737668 w 4326111"/>
                    <a:gd name="connsiteY3" fmla="*/ 1782696 h 4426004"/>
                    <a:gd name="connsiteX4" fmla="*/ 2159214 w 4326111"/>
                    <a:gd name="connsiteY4" fmla="*/ 1874905 h 4426004"/>
                    <a:gd name="connsiteX5" fmla="*/ 3404027 w 4326111"/>
                    <a:gd name="connsiteY5" fmla="*/ 1698172 h 4426004"/>
                    <a:gd name="connsiteX6" fmla="*/ 3872753 w 4326111"/>
                    <a:gd name="connsiteY6" fmla="*/ 2259106 h 4426004"/>
                    <a:gd name="connsiteX7" fmla="*/ 3857385 w 4326111"/>
                    <a:gd name="connsiteY7" fmla="*/ 2835409 h 4426004"/>
                    <a:gd name="connsiteX8" fmla="*/ 4087906 w 4326111"/>
                    <a:gd name="connsiteY8" fmla="*/ 3181190 h 4426004"/>
                    <a:gd name="connsiteX9" fmla="*/ 4064854 w 4326111"/>
                    <a:gd name="connsiteY9" fmla="*/ 3980330 h 4426004"/>
                    <a:gd name="connsiteX10" fmla="*/ 4326111 w 4326111"/>
                    <a:gd name="connsiteY10" fmla="*/ 2274474 h 4426004"/>
                    <a:gd name="connsiteX11" fmla="*/ 3888121 w 4326111"/>
                    <a:gd name="connsiteY11" fmla="*/ 599355 h 4426004"/>
                    <a:gd name="connsiteX12" fmla="*/ 2305211 w 4326111"/>
                    <a:gd name="connsiteY12" fmla="*/ 0 h 4426004"/>
                    <a:gd name="connsiteX13" fmla="*/ 1290918 w 4326111"/>
                    <a:gd name="connsiteY13" fmla="*/ 23052 h 4426004"/>
                    <a:gd name="connsiteX14" fmla="*/ 568619 w 4326111"/>
                    <a:gd name="connsiteY14" fmla="*/ 514831 h 4426004"/>
                    <a:gd name="connsiteX15" fmla="*/ 0 w 4326111"/>
                    <a:gd name="connsiteY15" fmla="*/ 2120794 h 4426004"/>
                    <a:gd name="connsiteX16" fmla="*/ 330414 w 4326111"/>
                    <a:gd name="connsiteY16" fmla="*/ 4049486 h 4426004"/>
                    <a:gd name="connsiteX0" fmla="*/ 330414 w 4326111"/>
                    <a:gd name="connsiteY0" fmla="*/ 4049486 h 4426004"/>
                    <a:gd name="connsiteX1" fmla="*/ 330414 w 4326111"/>
                    <a:gd name="connsiteY1" fmla="*/ 4426004 h 4426004"/>
                    <a:gd name="connsiteX2" fmla="*/ 345782 w 4326111"/>
                    <a:gd name="connsiteY2" fmla="*/ 2973721 h 4426004"/>
                    <a:gd name="connsiteX3" fmla="*/ 737668 w 4326111"/>
                    <a:gd name="connsiteY3" fmla="*/ 1782696 h 4426004"/>
                    <a:gd name="connsiteX4" fmla="*/ 2159214 w 4326111"/>
                    <a:gd name="connsiteY4" fmla="*/ 1874905 h 4426004"/>
                    <a:gd name="connsiteX5" fmla="*/ 3404027 w 4326111"/>
                    <a:gd name="connsiteY5" fmla="*/ 1698172 h 4426004"/>
                    <a:gd name="connsiteX6" fmla="*/ 3872753 w 4326111"/>
                    <a:gd name="connsiteY6" fmla="*/ 2259106 h 4426004"/>
                    <a:gd name="connsiteX7" fmla="*/ 3857385 w 4326111"/>
                    <a:gd name="connsiteY7" fmla="*/ 2835409 h 4426004"/>
                    <a:gd name="connsiteX8" fmla="*/ 4087906 w 4326111"/>
                    <a:gd name="connsiteY8" fmla="*/ 3181190 h 4426004"/>
                    <a:gd name="connsiteX9" fmla="*/ 4064854 w 4326111"/>
                    <a:gd name="connsiteY9" fmla="*/ 3980330 h 4426004"/>
                    <a:gd name="connsiteX10" fmla="*/ 4326111 w 4326111"/>
                    <a:gd name="connsiteY10" fmla="*/ 2274474 h 4426004"/>
                    <a:gd name="connsiteX11" fmla="*/ 3888121 w 4326111"/>
                    <a:gd name="connsiteY11" fmla="*/ 599355 h 4426004"/>
                    <a:gd name="connsiteX12" fmla="*/ 2305211 w 4326111"/>
                    <a:gd name="connsiteY12" fmla="*/ 0 h 4426004"/>
                    <a:gd name="connsiteX13" fmla="*/ 1290918 w 4326111"/>
                    <a:gd name="connsiteY13" fmla="*/ 23052 h 4426004"/>
                    <a:gd name="connsiteX14" fmla="*/ 568619 w 4326111"/>
                    <a:gd name="connsiteY14" fmla="*/ 514831 h 4426004"/>
                    <a:gd name="connsiteX15" fmla="*/ 0 w 4326111"/>
                    <a:gd name="connsiteY15" fmla="*/ 2120794 h 4426004"/>
                    <a:gd name="connsiteX16" fmla="*/ 330414 w 4326111"/>
                    <a:gd name="connsiteY16" fmla="*/ 4049486 h 4426004"/>
                    <a:gd name="connsiteX0" fmla="*/ 330414 w 4326111"/>
                    <a:gd name="connsiteY0" fmla="*/ 4049486 h 4426004"/>
                    <a:gd name="connsiteX1" fmla="*/ 330414 w 4326111"/>
                    <a:gd name="connsiteY1" fmla="*/ 4426004 h 4426004"/>
                    <a:gd name="connsiteX2" fmla="*/ 345782 w 4326111"/>
                    <a:gd name="connsiteY2" fmla="*/ 2973721 h 4426004"/>
                    <a:gd name="connsiteX3" fmla="*/ 737668 w 4326111"/>
                    <a:gd name="connsiteY3" fmla="*/ 1782696 h 4426004"/>
                    <a:gd name="connsiteX4" fmla="*/ 2159214 w 4326111"/>
                    <a:gd name="connsiteY4" fmla="*/ 1874905 h 4426004"/>
                    <a:gd name="connsiteX5" fmla="*/ 3404027 w 4326111"/>
                    <a:gd name="connsiteY5" fmla="*/ 1698172 h 4426004"/>
                    <a:gd name="connsiteX6" fmla="*/ 3872753 w 4326111"/>
                    <a:gd name="connsiteY6" fmla="*/ 2259106 h 4426004"/>
                    <a:gd name="connsiteX7" fmla="*/ 3857385 w 4326111"/>
                    <a:gd name="connsiteY7" fmla="*/ 2835409 h 4426004"/>
                    <a:gd name="connsiteX8" fmla="*/ 4087906 w 4326111"/>
                    <a:gd name="connsiteY8" fmla="*/ 3181190 h 4426004"/>
                    <a:gd name="connsiteX9" fmla="*/ 4064854 w 4326111"/>
                    <a:gd name="connsiteY9" fmla="*/ 3980330 h 4426004"/>
                    <a:gd name="connsiteX10" fmla="*/ 4326111 w 4326111"/>
                    <a:gd name="connsiteY10" fmla="*/ 2274474 h 4426004"/>
                    <a:gd name="connsiteX11" fmla="*/ 3888121 w 4326111"/>
                    <a:gd name="connsiteY11" fmla="*/ 599355 h 4426004"/>
                    <a:gd name="connsiteX12" fmla="*/ 2305211 w 4326111"/>
                    <a:gd name="connsiteY12" fmla="*/ 0 h 4426004"/>
                    <a:gd name="connsiteX13" fmla="*/ 1290918 w 4326111"/>
                    <a:gd name="connsiteY13" fmla="*/ 23052 h 4426004"/>
                    <a:gd name="connsiteX14" fmla="*/ 568619 w 4326111"/>
                    <a:gd name="connsiteY14" fmla="*/ 514831 h 4426004"/>
                    <a:gd name="connsiteX15" fmla="*/ 0 w 4326111"/>
                    <a:gd name="connsiteY15" fmla="*/ 2120794 h 4426004"/>
                    <a:gd name="connsiteX16" fmla="*/ 330414 w 4326111"/>
                    <a:gd name="connsiteY16" fmla="*/ 4049486 h 4426004"/>
                    <a:gd name="connsiteX0" fmla="*/ 330414 w 4328507"/>
                    <a:gd name="connsiteY0" fmla="*/ 4049486 h 4426004"/>
                    <a:gd name="connsiteX1" fmla="*/ 330414 w 4328507"/>
                    <a:gd name="connsiteY1" fmla="*/ 4426004 h 4426004"/>
                    <a:gd name="connsiteX2" fmla="*/ 345782 w 4328507"/>
                    <a:gd name="connsiteY2" fmla="*/ 2973721 h 4426004"/>
                    <a:gd name="connsiteX3" fmla="*/ 737668 w 4328507"/>
                    <a:gd name="connsiteY3" fmla="*/ 1782696 h 4426004"/>
                    <a:gd name="connsiteX4" fmla="*/ 2159214 w 4328507"/>
                    <a:gd name="connsiteY4" fmla="*/ 1874905 h 4426004"/>
                    <a:gd name="connsiteX5" fmla="*/ 3404027 w 4328507"/>
                    <a:gd name="connsiteY5" fmla="*/ 1698172 h 4426004"/>
                    <a:gd name="connsiteX6" fmla="*/ 3872753 w 4328507"/>
                    <a:gd name="connsiteY6" fmla="*/ 2259106 h 4426004"/>
                    <a:gd name="connsiteX7" fmla="*/ 3857385 w 4328507"/>
                    <a:gd name="connsiteY7" fmla="*/ 2835409 h 4426004"/>
                    <a:gd name="connsiteX8" fmla="*/ 4087906 w 4328507"/>
                    <a:gd name="connsiteY8" fmla="*/ 3181190 h 4426004"/>
                    <a:gd name="connsiteX9" fmla="*/ 4064854 w 4328507"/>
                    <a:gd name="connsiteY9" fmla="*/ 3980330 h 4426004"/>
                    <a:gd name="connsiteX10" fmla="*/ 4326111 w 4328507"/>
                    <a:gd name="connsiteY10" fmla="*/ 2274474 h 4426004"/>
                    <a:gd name="connsiteX11" fmla="*/ 3888121 w 4328507"/>
                    <a:gd name="connsiteY11" fmla="*/ 599355 h 4426004"/>
                    <a:gd name="connsiteX12" fmla="*/ 2305211 w 4328507"/>
                    <a:gd name="connsiteY12" fmla="*/ 0 h 4426004"/>
                    <a:gd name="connsiteX13" fmla="*/ 1290918 w 4328507"/>
                    <a:gd name="connsiteY13" fmla="*/ 23052 h 4426004"/>
                    <a:gd name="connsiteX14" fmla="*/ 568619 w 4328507"/>
                    <a:gd name="connsiteY14" fmla="*/ 514831 h 4426004"/>
                    <a:gd name="connsiteX15" fmla="*/ 0 w 4328507"/>
                    <a:gd name="connsiteY15" fmla="*/ 2120794 h 4426004"/>
                    <a:gd name="connsiteX16" fmla="*/ 330414 w 4328507"/>
                    <a:gd name="connsiteY16" fmla="*/ 4049486 h 4426004"/>
                    <a:gd name="connsiteX0" fmla="*/ 330414 w 4328507"/>
                    <a:gd name="connsiteY0" fmla="*/ 4049486 h 4426004"/>
                    <a:gd name="connsiteX1" fmla="*/ 330414 w 4328507"/>
                    <a:gd name="connsiteY1" fmla="*/ 4426004 h 4426004"/>
                    <a:gd name="connsiteX2" fmla="*/ 345782 w 4328507"/>
                    <a:gd name="connsiteY2" fmla="*/ 2973721 h 4426004"/>
                    <a:gd name="connsiteX3" fmla="*/ 737668 w 4328507"/>
                    <a:gd name="connsiteY3" fmla="*/ 1782696 h 4426004"/>
                    <a:gd name="connsiteX4" fmla="*/ 2159214 w 4328507"/>
                    <a:gd name="connsiteY4" fmla="*/ 1874905 h 4426004"/>
                    <a:gd name="connsiteX5" fmla="*/ 3404027 w 4328507"/>
                    <a:gd name="connsiteY5" fmla="*/ 1698172 h 4426004"/>
                    <a:gd name="connsiteX6" fmla="*/ 3872753 w 4328507"/>
                    <a:gd name="connsiteY6" fmla="*/ 2259106 h 4426004"/>
                    <a:gd name="connsiteX7" fmla="*/ 3857385 w 4328507"/>
                    <a:gd name="connsiteY7" fmla="*/ 2835409 h 4426004"/>
                    <a:gd name="connsiteX8" fmla="*/ 4087906 w 4328507"/>
                    <a:gd name="connsiteY8" fmla="*/ 3181190 h 4426004"/>
                    <a:gd name="connsiteX9" fmla="*/ 4064854 w 4328507"/>
                    <a:gd name="connsiteY9" fmla="*/ 3980330 h 4426004"/>
                    <a:gd name="connsiteX10" fmla="*/ 4326111 w 4328507"/>
                    <a:gd name="connsiteY10" fmla="*/ 2274474 h 4426004"/>
                    <a:gd name="connsiteX11" fmla="*/ 3888121 w 4328507"/>
                    <a:gd name="connsiteY11" fmla="*/ 599355 h 4426004"/>
                    <a:gd name="connsiteX12" fmla="*/ 2305211 w 4328507"/>
                    <a:gd name="connsiteY12" fmla="*/ 0 h 4426004"/>
                    <a:gd name="connsiteX13" fmla="*/ 1290918 w 4328507"/>
                    <a:gd name="connsiteY13" fmla="*/ 23052 h 4426004"/>
                    <a:gd name="connsiteX14" fmla="*/ 568619 w 4328507"/>
                    <a:gd name="connsiteY14" fmla="*/ 514831 h 4426004"/>
                    <a:gd name="connsiteX15" fmla="*/ 0 w 4328507"/>
                    <a:gd name="connsiteY15" fmla="*/ 2120794 h 4426004"/>
                    <a:gd name="connsiteX16" fmla="*/ 330414 w 4328507"/>
                    <a:gd name="connsiteY16" fmla="*/ 4049486 h 4426004"/>
                    <a:gd name="connsiteX0" fmla="*/ 330414 w 4328507"/>
                    <a:gd name="connsiteY0" fmla="*/ 4152624 h 4529142"/>
                    <a:gd name="connsiteX1" fmla="*/ 330414 w 4328507"/>
                    <a:gd name="connsiteY1" fmla="*/ 4529142 h 4529142"/>
                    <a:gd name="connsiteX2" fmla="*/ 345782 w 4328507"/>
                    <a:gd name="connsiteY2" fmla="*/ 3076859 h 4529142"/>
                    <a:gd name="connsiteX3" fmla="*/ 737668 w 4328507"/>
                    <a:gd name="connsiteY3" fmla="*/ 1885834 h 4529142"/>
                    <a:gd name="connsiteX4" fmla="*/ 2159214 w 4328507"/>
                    <a:gd name="connsiteY4" fmla="*/ 1978043 h 4529142"/>
                    <a:gd name="connsiteX5" fmla="*/ 3404027 w 4328507"/>
                    <a:gd name="connsiteY5" fmla="*/ 1801310 h 4529142"/>
                    <a:gd name="connsiteX6" fmla="*/ 3872753 w 4328507"/>
                    <a:gd name="connsiteY6" fmla="*/ 2362244 h 4529142"/>
                    <a:gd name="connsiteX7" fmla="*/ 3857385 w 4328507"/>
                    <a:gd name="connsiteY7" fmla="*/ 2938547 h 4529142"/>
                    <a:gd name="connsiteX8" fmla="*/ 4087906 w 4328507"/>
                    <a:gd name="connsiteY8" fmla="*/ 3284328 h 4529142"/>
                    <a:gd name="connsiteX9" fmla="*/ 4064854 w 4328507"/>
                    <a:gd name="connsiteY9" fmla="*/ 4083468 h 4529142"/>
                    <a:gd name="connsiteX10" fmla="*/ 4326111 w 4328507"/>
                    <a:gd name="connsiteY10" fmla="*/ 2377612 h 4529142"/>
                    <a:gd name="connsiteX11" fmla="*/ 3888121 w 4328507"/>
                    <a:gd name="connsiteY11" fmla="*/ 702493 h 4529142"/>
                    <a:gd name="connsiteX12" fmla="*/ 2305211 w 4328507"/>
                    <a:gd name="connsiteY12" fmla="*/ 103138 h 4529142"/>
                    <a:gd name="connsiteX13" fmla="*/ 1290918 w 4328507"/>
                    <a:gd name="connsiteY13" fmla="*/ 126190 h 4529142"/>
                    <a:gd name="connsiteX14" fmla="*/ 568619 w 4328507"/>
                    <a:gd name="connsiteY14" fmla="*/ 617969 h 4529142"/>
                    <a:gd name="connsiteX15" fmla="*/ 0 w 4328507"/>
                    <a:gd name="connsiteY15" fmla="*/ 2223932 h 4529142"/>
                    <a:gd name="connsiteX16" fmla="*/ 330414 w 4328507"/>
                    <a:gd name="connsiteY16" fmla="*/ 4152624 h 4529142"/>
                    <a:gd name="connsiteX0" fmla="*/ 330414 w 4328507"/>
                    <a:gd name="connsiteY0" fmla="*/ 4135621 h 4512139"/>
                    <a:gd name="connsiteX1" fmla="*/ 330414 w 4328507"/>
                    <a:gd name="connsiteY1" fmla="*/ 4512139 h 4512139"/>
                    <a:gd name="connsiteX2" fmla="*/ 345782 w 4328507"/>
                    <a:gd name="connsiteY2" fmla="*/ 3059856 h 4512139"/>
                    <a:gd name="connsiteX3" fmla="*/ 737668 w 4328507"/>
                    <a:gd name="connsiteY3" fmla="*/ 1868831 h 4512139"/>
                    <a:gd name="connsiteX4" fmla="*/ 2159214 w 4328507"/>
                    <a:gd name="connsiteY4" fmla="*/ 1961040 h 4512139"/>
                    <a:gd name="connsiteX5" fmla="*/ 3404027 w 4328507"/>
                    <a:gd name="connsiteY5" fmla="*/ 1784307 h 4512139"/>
                    <a:gd name="connsiteX6" fmla="*/ 3872753 w 4328507"/>
                    <a:gd name="connsiteY6" fmla="*/ 2345241 h 4512139"/>
                    <a:gd name="connsiteX7" fmla="*/ 3857385 w 4328507"/>
                    <a:gd name="connsiteY7" fmla="*/ 2921544 h 4512139"/>
                    <a:gd name="connsiteX8" fmla="*/ 4087906 w 4328507"/>
                    <a:gd name="connsiteY8" fmla="*/ 3267325 h 4512139"/>
                    <a:gd name="connsiteX9" fmla="*/ 4064854 w 4328507"/>
                    <a:gd name="connsiteY9" fmla="*/ 4066465 h 4512139"/>
                    <a:gd name="connsiteX10" fmla="*/ 4326111 w 4328507"/>
                    <a:gd name="connsiteY10" fmla="*/ 2360609 h 4512139"/>
                    <a:gd name="connsiteX11" fmla="*/ 3888121 w 4328507"/>
                    <a:gd name="connsiteY11" fmla="*/ 685490 h 4512139"/>
                    <a:gd name="connsiteX12" fmla="*/ 2305211 w 4328507"/>
                    <a:gd name="connsiteY12" fmla="*/ 86135 h 4512139"/>
                    <a:gd name="connsiteX13" fmla="*/ 1290918 w 4328507"/>
                    <a:gd name="connsiteY13" fmla="*/ 109187 h 4512139"/>
                    <a:gd name="connsiteX14" fmla="*/ 568619 w 4328507"/>
                    <a:gd name="connsiteY14" fmla="*/ 600966 h 4512139"/>
                    <a:gd name="connsiteX15" fmla="*/ 0 w 4328507"/>
                    <a:gd name="connsiteY15" fmla="*/ 2206929 h 4512139"/>
                    <a:gd name="connsiteX16" fmla="*/ 330414 w 4328507"/>
                    <a:gd name="connsiteY16" fmla="*/ 4135621 h 4512139"/>
                    <a:gd name="connsiteX0" fmla="*/ 330414 w 4328507"/>
                    <a:gd name="connsiteY0" fmla="*/ 4135621 h 4512139"/>
                    <a:gd name="connsiteX1" fmla="*/ 330414 w 4328507"/>
                    <a:gd name="connsiteY1" fmla="*/ 4512139 h 4512139"/>
                    <a:gd name="connsiteX2" fmla="*/ 345782 w 4328507"/>
                    <a:gd name="connsiteY2" fmla="*/ 3059856 h 4512139"/>
                    <a:gd name="connsiteX3" fmla="*/ 737668 w 4328507"/>
                    <a:gd name="connsiteY3" fmla="*/ 1868831 h 4512139"/>
                    <a:gd name="connsiteX4" fmla="*/ 2159214 w 4328507"/>
                    <a:gd name="connsiteY4" fmla="*/ 1961040 h 4512139"/>
                    <a:gd name="connsiteX5" fmla="*/ 3404027 w 4328507"/>
                    <a:gd name="connsiteY5" fmla="*/ 1784307 h 4512139"/>
                    <a:gd name="connsiteX6" fmla="*/ 3872753 w 4328507"/>
                    <a:gd name="connsiteY6" fmla="*/ 2345241 h 4512139"/>
                    <a:gd name="connsiteX7" fmla="*/ 3857385 w 4328507"/>
                    <a:gd name="connsiteY7" fmla="*/ 2921544 h 4512139"/>
                    <a:gd name="connsiteX8" fmla="*/ 4087906 w 4328507"/>
                    <a:gd name="connsiteY8" fmla="*/ 3267325 h 4512139"/>
                    <a:gd name="connsiteX9" fmla="*/ 4064854 w 4328507"/>
                    <a:gd name="connsiteY9" fmla="*/ 4066465 h 4512139"/>
                    <a:gd name="connsiteX10" fmla="*/ 4326111 w 4328507"/>
                    <a:gd name="connsiteY10" fmla="*/ 2360609 h 4512139"/>
                    <a:gd name="connsiteX11" fmla="*/ 3888121 w 4328507"/>
                    <a:gd name="connsiteY11" fmla="*/ 685490 h 4512139"/>
                    <a:gd name="connsiteX12" fmla="*/ 2305211 w 4328507"/>
                    <a:gd name="connsiteY12" fmla="*/ 86135 h 4512139"/>
                    <a:gd name="connsiteX13" fmla="*/ 1290918 w 4328507"/>
                    <a:gd name="connsiteY13" fmla="*/ 109187 h 4512139"/>
                    <a:gd name="connsiteX14" fmla="*/ 568619 w 4328507"/>
                    <a:gd name="connsiteY14" fmla="*/ 600966 h 4512139"/>
                    <a:gd name="connsiteX15" fmla="*/ 0 w 4328507"/>
                    <a:gd name="connsiteY15" fmla="*/ 2206929 h 4512139"/>
                    <a:gd name="connsiteX16" fmla="*/ 330414 w 4328507"/>
                    <a:gd name="connsiteY16" fmla="*/ 4135621 h 4512139"/>
                    <a:gd name="connsiteX0" fmla="*/ 347085 w 4345178"/>
                    <a:gd name="connsiteY0" fmla="*/ 4135621 h 4512139"/>
                    <a:gd name="connsiteX1" fmla="*/ 347085 w 4345178"/>
                    <a:gd name="connsiteY1" fmla="*/ 4512139 h 4512139"/>
                    <a:gd name="connsiteX2" fmla="*/ 362453 w 4345178"/>
                    <a:gd name="connsiteY2" fmla="*/ 3059856 h 4512139"/>
                    <a:gd name="connsiteX3" fmla="*/ 754339 w 4345178"/>
                    <a:gd name="connsiteY3" fmla="*/ 1868831 h 4512139"/>
                    <a:gd name="connsiteX4" fmla="*/ 2175885 w 4345178"/>
                    <a:gd name="connsiteY4" fmla="*/ 1961040 h 4512139"/>
                    <a:gd name="connsiteX5" fmla="*/ 3420698 w 4345178"/>
                    <a:gd name="connsiteY5" fmla="*/ 1784307 h 4512139"/>
                    <a:gd name="connsiteX6" fmla="*/ 3889424 w 4345178"/>
                    <a:gd name="connsiteY6" fmla="*/ 2345241 h 4512139"/>
                    <a:gd name="connsiteX7" fmla="*/ 3874056 w 4345178"/>
                    <a:gd name="connsiteY7" fmla="*/ 2921544 h 4512139"/>
                    <a:gd name="connsiteX8" fmla="*/ 4104577 w 4345178"/>
                    <a:gd name="connsiteY8" fmla="*/ 3267325 h 4512139"/>
                    <a:gd name="connsiteX9" fmla="*/ 4081525 w 4345178"/>
                    <a:gd name="connsiteY9" fmla="*/ 4066465 h 4512139"/>
                    <a:gd name="connsiteX10" fmla="*/ 4342782 w 4345178"/>
                    <a:gd name="connsiteY10" fmla="*/ 2360609 h 4512139"/>
                    <a:gd name="connsiteX11" fmla="*/ 3904792 w 4345178"/>
                    <a:gd name="connsiteY11" fmla="*/ 685490 h 4512139"/>
                    <a:gd name="connsiteX12" fmla="*/ 2321882 w 4345178"/>
                    <a:gd name="connsiteY12" fmla="*/ 86135 h 4512139"/>
                    <a:gd name="connsiteX13" fmla="*/ 1307589 w 4345178"/>
                    <a:gd name="connsiteY13" fmla="*/ 109187 h 4512139"/>
                    <a:gd name="connsiteX14" fmla="*/ 585290 w 4345178"/>
                    <a:gd name="connsiteY14" fmla="*/ 600966 h 4512139"/>
                    <a:gd name="connsiteX15" fmla="*/ 16671 w 4345178"/>
                    <a:gd name="connsiteY15" fmla="*/ 2206929 h 4512139"/>
                    <a:gd name="connsiteX16" fmla="*/ 347085 w 4345178"/>
                    <a:gd name="connsiteY16" fmla="*/ 4135621 h 4512139"/>
                    <a:gd name="connsiteX0" fmla="*/ 347085 w 4345178"/>
                    <a:gd name="connsiteY0" fmla="*/ 4084651 h 4461169"/>
                    <a:gd name="connsiteX1" fmla="*/ 347085 w 4345178"/>
                    <a:gd name="connsiteY1" fmla="*/ 4461169 h 4461169"/>
                    <a:gd name="connsiteX2" fmla="*/ 362453 w 4345178"/>
                    <a:gd name="connsiteY2" fmla="*/ 3008886 h 4461169"/>
                    <a:gd name="connsiteX3" fmla="*/ 754339 w 4345178"/>
                    <a:gd name="connsiteY3" fmla="*/ 1817861 h 4461169"/>
                    <a:gd name="connsiteX4" fmla="*/ 2175885 w 4345178"/>
                    <a:gd name="connsiteY4" fmla="*/ 1910070 h 4461169"/>
                    <a:gd name="connsiteX5" fmla="*/ 3420698 w 4345178"/>
                    <a:gd name="connsiteY5" fmla="*/ 1733337 h 4461169"/>
                    <a:gd name="connsiteX6" fmla="*/ 3889424 w 4345178"/>
                    <a:gd name="connsiteY6" fmla="*/ 2294271 h 4461169"/>
                    <a:gd name="connsiteX7" fmla="*/ 3874056 w 4345178"/>
                    <a:gd name="connsiteY7" fmla="*/ 2870574 h 4461169"/>
                    <a:gd name="connsiteX8" fmla="*/ 4104577 w 4345178"/>
                    <a:gd name="connsiteY8" fmla="*/ 3216355 h 4461169"/>
                    <a:gd name="connsiteX9" fmla="*/ 4081525 w 4345178"/>
                    <a:gd name="connsiteY9" fmla="*/ 4015495 h 4461169"/>
                    <a:gd name="connsiteX10" fmla="*/ 4342782 w 4345178"/>
                    <a:gd name="connsiteY10" fmla="*/ 2309639 h 4461169"/>
                    <a:gd name="connsiteX11" fmla="*/ 3904792 w 4345178"/>
                    <a:gd name="connsiteY11" fmla="*/ 634520 h 4461169"/>
                    <a:gd name="connsiteX12" fmla="*/ 2813660 w 4345178"/>
                    <a:gd name="connsiteY12" fmla="*/ 73585 h 4461169"/>
                    <a:gd name="connsiteX13" fmla="*/ 1307589 w 4345178"/>
                    <a:gd name="connsiteY13" fmla="*/ 58217 h 4461169"/>
                    <a:gd name="connsiteX14" fmla="*/ 585290 w 4345178"/>
                    <a:gd name="connsiteY14" fmla="*/ 549996 h 4461169"/>
                    <a:gd name="connsiteX15" fmla="*/ 16671 w 4345178"/>
                    <a:gd name="connsiteY15" fmla="*/ 2155959 h 4461169"/>
                    <a:gd name="connsiteX16" fmla="*/ 347085 w 4345178"/>
                    <a:gd name="connsiteY16" fmla="*/ 4084651 h 4461169"/>
                    <a:gd name="connsiteX0" fmla="*/ 348020 w 4346113"/>
                    <a:gd name="connsiteY0" fmla="*/ 4055161 h 4431679"/>
                    <a:gd name="connsiteX1" fmla="*/ 348020 w 4346113"/>
                    <a:gd name="connsiteY1" fmla="*/ 4431679 h 4431679"/>
                    <a:gd name="connsiteX2" fmla="*/ 363388 w 4346113"/>
                    <a:gd name="connsiteY2" fmla="*/ 2979396 h 4431679"/>
                    <a:gd name="connsiteX3" fmla="*/ 755274 w 4346113"/>
                    <a:gd name="connsiteY3" fmla="*/ 1788371 h 4431679"/>
                    <a:gd name="connsiteX4" fmla="*/ 2176820 w 4346113"/>
                    <a:gd name="connsiteY4" fmla="*/ 1880580 h 4431679"/>
                    <a:gd name="connsiteX5" fmla="*/ 3421633 w 4346113"/>
                    <a:gd name="connsiteY5" fmla="*/ 1703847 h 4431679"/>
                    <a:gd name="connsiteX6" fmla="*/ 3890359 w 4346113"/>
                    <a:gd name="connsiteY6" fmla="*/ 2264781 h 4431679"/>
                    <a:gd name="connsiteX7" fmla="*/ 3874991 w 4346113"/>
                    <a:gd name="connsiteY7" fmla="*/ 2841084 h 4431679"/>
                    <a:gd name="connsiteX8" fmla="*/ 4105512 w 4346113"/>
                    <a:gd name="connsiteY8" fmla="*/ 3186865 h 4431679"/>
                    <a:gd name="connsiteX9" fmla="*/ 4082460 w 4346113"/>
                    <a:gd name="connsiteY9" fmla="*/ 3986005 h 4431679"/>
                    <a:gd name="connsiteX10" fmla="*/ 4343717 w 4346113"/>
                    <a:gd name="connsiteY10" fmla="*/ 2280149 h 4431679"/>
                    <a:gd name="connsiteX11" fmla="*/ 3905727 w 4346113"/>
                    <a:gd name="connsiteY11" fmla="*/ 605030 h 4431679"/>
                    <a:gd name="connsiteX12" fmla="*/ 2814595 w 4346113"/>
                    <a:gd name="connsiteY12" fmla="*/ 44095 h 4431679"/>
                    <a:gd name="connsiteX13" fmla="*/ 1492941 w 4346113"/>
                    <a:gd name="connsiteY13" fmla="*/ 90200 h 4431679"/>
                    <a:gd name="connsiteX14" fmla="*/ 586225 w 4346113"/>
                    <a:gd name="connsiteY14" fmla="*/ 520506 h 4431679"/>
                    <a:gd name="connsiteX15" fmla="*/ 17606 w 4346113"/>
                    <a:gd name="connsiteY15" fmla="*/ 2126469 h 4431679"/>
                    <a:gd name="connsiteX16" fmla="*/ 348020 w 4346113"/>
                    <a:gd name="connsiteY16" fmla="*/ 4055161 h 4431679"/>
                    <a:gd name="connsiteX0" fmla="*/ 336242 w 4334335"/>
                    <a:gd name="connsiteY0" fmla="*/ 4057488 h 4434006"/>
                    <a:gd name="connsiteX1" fmla="*/ 336242 w 4334335"/>
                    <a:gd name="connsiteY1" fmla="*/ 4434006 h 4434006"/>
                    <a:gd name="connsiteX2" fmla="*/ 351610 w 4334335"/>
                    <a:gd name="connsiteY2" fmla="*/ 2981723 h 4434006"/>
                    <a:gd name="connsiteX3" fmla="*/ 743496 w 4334335"/>
                    <a:gd name="connsiteY3" fmla="*/ 1790698 h 4434006"/>
                    <a:gd name="connsiteX4" fmla="*/ 2165042 w 4334335"/>
                    <a:gd name="connsiteY4" fmla="*/ 1882907 h 4434006"/>
                    <a:gd name="connsiteX5" fmla="*/ 3409855 w 4334335"/>
                    <a:gd name="connsiteY5" fmla="*/ 1706174 h 4434006"/>
                    <a:gd name="connsiteX6" fmla="*/ 3878581 w 4334335"/>
                    <a:gd name="connsiteY6" fmla="*/ 2267108 h 4434006"/>
                    <a:gd name="connsiteX7" fmla="*/ 3863213 w 4334335"/>
                    <a:gd name="connsiteY7" fmla="*/ 2843411 h 4434006"/>
                    <a:gd name="connsiteX8" fmla="*/ 4093734 w 4334335"/>
                    <a:gd name="connsiteY8" fmla="*/ 3189192 h 4434006"/>
                    <a:gd name="connsiteX9" fmla="*/ 4070682 w 4334335"/>
                    <a:gd name="connsiteY9" fmla="*/ 3988332 h 4434006"/>
                    <a:gd name="connsiteX10" fmla="*/ 4331939 w 4334335"/>
                    <a:gd name="connsiteY10" fmla="*/ 2282476 h 4434006"/>
                    <a:gd name="connsiteX11" fmla="*/ 3893949 w 4334335"/>
                    <a:gd name="connsiteY11" fmla="*/ 607357 h 4434006"/>
                    <a:gd name="connsiteX12" fmla="*/ 2802817 w 4334335"/>
                    <a:gd name="connsiteY12" fmla="*/ 46422 h 4434006"/>
                    <a:gd name="connsiteX13" fmla="*/ 1481163 w 4334335"/>
                    <a:gd name="connsiteY13" fmla="*/ 92527 h 4434006"/>
                    <a:gd name="connsiteX14" fmla="*/ 628235 w 4334335"/>
                    <a:gd name="connsiteY14" fmla="*/ 576622 h 4434006"/>
                    <a:gd name="connsiteX15" fmla="*/ 5828 w 4334335"/>
                    <a:gd name="connsiteY15" fmla="*/ 2128796 h 4434006"/>
                    <a:gd name="connsiteX16" fmla="*/ 336242 w 4334335"/>
                    <a:gd name="connsiteY16" fmla="*/ 4057488 h 4434006"/>
                    <a:gd name="connsiteX0" fmla="*/ 195365 w 4193458"/>
                    <a:gd name="connsiteY0" fmla="*/ 4057488 h 4434006"/>
                    <a:gd name="connsiteX1" fmla="*/ 195365 w 4193458"/>
                    <a:gd name="connsiteY1" fmla="*/ 4434006 h 4434006"/>
                    <a:gd name="connsiteX2" fmla="*/ 210733 w 4193458"/>
                    <a:gd name="connsiteY2" fmla="*/ 2981723 h 4434006"/>
                    <a:gd name="connsiteX3" fmla="*/ 602619 w 4193458"/>
                    <a:gd name="connsiteY3" fmla="*/ 1790698 h 4434006"/>
                    <a:gd name="connsiteX4" fmla="*/ 2024165 w 4193458"/>
                    <a:gd name="connsiteY4" fmla="*/ 1882907 h 4434006"/>
                    <a:gd name="connsiteX5" fmla="*/ 3268978 w 4193458"/>
                    <a:gd name="connsiteY5" fmla="*/ 1706174 h 4434006"/>
                    <a:gd name="connsiteX6" fmla="*/ 3737704 w 4193458"/>
                    <a:gd name="connsiteY6" fmla="*/ 2267108 h 4434006"/>
                    <a:gd name="connsiteX7" fmla="*/ 3722336 w 4193458"/>
                    <a:gd name="connsiteY7" fmla="*/ 2843411 h 4434006"/>
                    <a:gd name="connsiteX8" fmla="*/ 3952857 w 4193458"/>
                    <a:gd name="connsiteY8" fmla="*/ 3189192 h 4434006"/>
                    <a:gd name="connsiteX9" fmla="*/ 3929805 w 4193458"/>
                    <a:gd name="connsiteY9" fmla="*/ 3988332 h 4434006"/>
                    <a:gd name="connsiteX10" fmla="*/ 4191062 w 4193458"/>
                    <a:gd name="connsiteY10" fmla="*/ 2282476 h 4434006"/>
                    <a:gd name="connsiteX11" fmla="*/ 3753072 w 4193458"/>
                    <a:gd name="connsiteY11" fmla="*/ 607357 h 4434006"/>
                    <a:gd name="connsiteX12" fmla="*/ 2661940 w 4193458"/>
                    <a:gd name="connsiteY12" fmla="*/ 46422 h 4434006"/>
                    <a:gd name="connsiteX13" fmla="*/ 1340286 w 4193458"/>
                    <a:gd name="connsiteY13" fmla="*/ 92527 h 4434006"/>
                    <a:gd name="connsiteX14" fmla="*/ 487358 w 4193458"/>
                    <a:gd name="connsiteY14" fmla="*/ 576622 h 4434006"/>
                    <a:gd name="connsiteX15" fmla="*/ 10948 w 4193458"/>
                    <a:gd name="connsiteY15" fmla="*/ 2059640 h 4434006"/>
                    <a:gd name="connsiteX16" fmla="*/ 195365 w 4193458"/>
                    <a:gd name="connsiteY16" fmla="*/ 4057488 h 4434006"/>
                    <a:gd name="connsiteX0" fmla="*/ 195365 w 4132683"/>
                    <a:gd name="connsiteY0" fmla="*/ 4057488 h 4434006"/>
                    <a:gd name="connsiteX1" fmla="*/ 195365 w 4132683"/>
                    <a:gd name="connsiteY1" fmla="*/ 4434006 h 4434006"/>
                    <a:gd name="connsiteX2" fmla="*/ 210733 w 4132683"/>
                    <a:gd name="connsiteY2" fmla="*/ 2981723 h 4434006"/>
                    <a:gd name="connsiteX3" fmla="*/ 602619 w 4132683"/>
                    <a:gd name="connsiteY3" fmla="*/ 1790698 h 4434006"/>
                    <a:gd name="connsiteX4" fmla="*/ 2024165 w 4132683"/>
                    <a:gd name="connsiteY4" fmla="*/ 1882907 h 4434006"/>
                    <a:gd name="connsiteX5" fmla="*/ 3268978 w 4132683"/>
                    <a:gd name="connsiteY5" fmla="*/ 1706174 h 4434006"/>
                    <a:gd name="connsiteX6" fmla="*/ 3737704 w 4132683"/>
                    <a:gd name="connsiteY6" fmla="*/ 2267108 h 4434006"/>
                    <a:gd name="connsiteX7" fmla="*/ 3722336 w 4132683"/>
                    <a:gd name="connsiteY7" fmla="*/ 2843411 h 4434006"/>
                    <a:gd name="connsiteX8" fmla="*/ 3952857 w 4132683"/>
                    <a:gd name="connsiteY8" fmla="*/ 3189192 h 4434006"/>
                    <a:gd name="connsiteX9" fmla="*/ 3929805 w 4132683"/>
                    <a:gd name="connsiteY9" fmla="*/ 3988332 h 4434006"/>
                    <a:gd name="connsiteX10" fmla="*/ 4129589 w 4132683"/>
                    <a:gd name="connsiteY10" fmla="*/ 2282476 h 4434006"/>
                    <a:gd name="connsiteX11" fmla="*/ 3753072 w 4132683"/>
                    <a:gd name="connsiteY11" fmla="*/ 607357 h 4434006"/>
                    <a:gd name="connsiteX12" fmla="*/ 2661940 w 4132683"/>
                    <a:gd name="connsiteY12" fmla="*/ 46422 h 4434006"/>
                    <a:gd name="connsiteX13" fmla="*/ 1340286 w 4132683"/>
                    <a:gd name="connsiteY13" fmla="*/ 92527 h 4434006"/>
                    <a:gd name="connsiteX14" fmla="*/ 487358 w 4132683"/>
                    <a:gd name="connsiteY14" fmla="*/ 576622 h 4434006"/>
                    <a:gd name="connsiteX15" fmla="*/ 10948 w 4132683"/>
                    <a:gd name="connsiteY15" fmla="*/ 2059640 h 4434006"/>
                    <a:gd name="connsiteX16" fmla="*/ 195365 w 4132683"/>
                    <a:gd name="connsiteY16" fmla="*/ 4057488 h 4434006"/>
                    <a:gd name="connsiteX0" fmla="*/ 200680 w 4137998"/>
                    <a:gd name="connsiteY0" fmla="*/ 4062537 h 4439055"/>
                    <a:gd name="connsiteX1" fmla="*/ 200680 w 4137998"/>
                    <a:gd name="connsiteY1" fmla="*/ 4439055 h 4439055"/>
                    <a:gd name="connsiteX2" fmla="*/ 21604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743019 w 4137998"/>
                    <a:gd name="connsiteY6" fmla="*/ 2272157 h 4439055"/>
                    <a:gd name="connsiteX7" fmla="*/ 3727651 w 4137998"/>
                    <a:gd name="connsiteY7" fmla="*/ 2848460 h 4439055"/>
                    <a:gd name="connsiteX8" fmla="*/ 3958172 w 4137998"/>
                    <a:gd name="connsiteY8" fmla="*/ 3194241 h 4439055"/>
                    <a:gd name="connsiteX9" fmla="*/ 3935120 w 4137998"/>
                    <a:gd name="connsiteY9" fmla="*/ 3993381 h 4439055"/>
                    <a:gd name="connsiteX10" fmla="*/ 4134904 w 4137998"/>
                    <a:gd name="connsiteY10" fmla="*/ 2287525 h 4439055"/>
                    <a:gd name="connsiteX11" fmla="*/ 3758387 w 4137998"/>
                    <a:gd name="connsiteY11" fmla="*/ 612406 h 4439055"/>
                    <a:gd name="connsiteX12" fmla="*/ 2667255 w 4137998"/>
                    <a:gd name="connsiteY12" fmla="*/ 51471 h 4439055"/>
                    <a:gd name="connsiteX13" fmla="*/ 1345601 w 4137998"/>
                    <a:gd name="connsiteY13" fmla="*/ 97576 h 4439055"/>
                    <a:gd name="connsiteX14" fmla="*/ 584882 w 4137998"/>
                    <a:gd name="connsiteY14" fmla="*/ 689247 h 4439055"/>
                    <a:gd name="connsiteX15" fmla="*/ 16263 w 4137998"/>
                    <a:gd name="connsiteY15" fmla="*/ 2064689 h 4439055"/>
                    <a:gd name="connsiteX16" fmla="*/ 200680 w 4137998"/>
                    <a:gd name="connsiteY16"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743019 w 4137998"/>
                    <a:gd name="connsiteY6" fmla="*/ 2272157 h 4439055"/>
                    <a:gd name="connsiteX7" fmla="*/ 3727651 w 4137998"/>
                    <a:gd name="connsiteY7" fmla="*/ 2848460 h 4439055"/>
                    <a:gd name="connsiteX8" fmla="*/ 3958172 w 4137998"/>
                    <a:gd name="connsiteY8" fmla="*/ 3194241 h 4439055"/>
                    <a:gd name="connsiteX9" fmla="*/ 3935120 w 4137998"/>
                    <a:gd name="connsiteY9" fmla="*/ 3993381 h 4439055"/>
                    <a:gd name="connsiteX10" fmla="*/ 4134904 w 4137998"/>
                    <a:gd name="connsiteY10" fmla="*/ 2287525 h 4439055"/>
                    <a:gd name="connsiteX11" fmla="*/ 3758387 w 4137998"/>
                    <a:gd name="connsiteY11" fmla="*/ 612406 h 4439055"/>
                    <a:gd name="connsiteX12" fmla="*/ 2667255 w 4137998"/>
                    <a:gd name="connsiteY12" fmla="*/ 51471 h 4439055"/>
                    <a:gd name="connsiteX13" fmla="*/ 1345601 w 4137998"/>
                    <a:gd name="connsiteY13" fmla="*/ 97576 h 4439055"/>
                    <a:gd name="connsiteX14" fmla="*/ 584882 w 4137998"/>
                    <a:gd name="connsiteY14" fmla="*/ 689247 h 4439055"/>
                    <a:gd name="connsiteX15" fmla="*/ 16263 w 4137998"/>
                    <a:gd name="connsiteY15" fmla="*/ 2064689 h 4439055"/>
                    <a:gd name="connsiteX16" fmla="*/ 200680 w 4137998"/>
                    <a:gd name="connsiteY16"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743019 w 4137998"/>
                    <a:gd name="connsiteY6" fmla="*/ 2272157 h 4439055"/>
                    <a:gd name="connsiteX7" fmla="*/ 3727651 w 4137998"/>
                    <a:gd name="connsiteY7" fmla="*/ 2848460 h 4439055"/>
                    <a:gd name="connsiteX8" fmla="*/ 3958172 w 4137998"/>
                    <a:gd name="connsiteY8" fmla="*/ 3194241 h 4439055"/>
                    <a:gd name="connsiteX9" fmla="*/ 3935120 w 4137998"/>
                    <a:gd name="connsiteY9" fmla="*/ 3993381 h 4439055"/>
                    <a:gd name="connsiteX10" fmla="*/ 4134904 w 4137998"/>
                    <a:gd name="connsiteY10" fmla="*/ 2287525 h 4439055"/>
                    <a:gd name="connsiteX11" fmla="*/ 3758387 w 4137998"/>
                    <a:gd name="connsiteY11" fmla="*/ 612406 h 4439055"/>
                    <a:gd name="connsiteX12" fmla="*/ 2667255 w 4137998"/>
                    <a:gd name="connsiteY12" fmla="*/ 51471 h 4439055"/>
                    <a:gd name="connsiteX13" fmla="*/ 1345601 w 4137998"/>
                    <a:gd name="connsiteY13" fmla="*/ 97576 h 4439055"/>
                    <a:gd name="connsiteX14" fmla="*/ 584882 w 4137998"/>
                    <a:gd name="connsiteY14" fmla="*/ 689247 h 4439055"/>
                    <a:gd name="connsiteX15" fmla="*/ 16263 w 4137998"/>
                    <a:gd name="connsiteY15" fmla="*/ 2064689 h 4439055"/>
                    <a:gd name="connsiteX16" fmla="*/ 200680 w 4137998"/>
                    <a:gd name="connsiteY16"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743019 w 4137998"/>
                    <a:gd name="connsiteY6" fmla="*/ 2272157 h 4439055"/>
                    <a:gd name="connsiteX7" fmla="*/ 3727651 w 4137998"/>
                    <a:gd name="connsiteY7" fmla="*/ 2848460 h 4439055"/>
                    <a:gd name="connsiteX8" fmla="*/ 3958172 w 4137998"/>
                    <a:gd name="connsiteY8" fmla="*/ 3194241 h 4439055"/>
                    <a:gd name="connsiteX9" fmla="*/ 3935120 w 4137998"/>
                    <a:gd name="connsiteY9" fmla="*/ 3993381 h 4439055"/>
                    <a:gd name="connsiteX10" fmla="*/ 4134904 w 4137998"/>
                    <a:gd name="connsiteY10" fmla="*/ 2287525 h 4439055"/>
                    <a:gd name="connsiteX11" fmla="*/ 3758387 w 4137998"/>
                    <a:gd name="connsiteY11" fmla="*/ 612406 h 4439055"/>
                    <a:gd name="connsiteX12" fmla="*/ 2667255 w 4137998"/>
                    <a:gd name="connsiteY12" fmla="*/ 51471 h 4439055"/>
                    <a:gd name="connsiteX13" fmla="*/ 1345601 w 4137998"/>
                    <a:gd name="connsiteY13" fmla="*/ 97576 h 4439055"/>
                    <a:gd name="connsiteX14" fmla="*/ 584882 w 4137998"/>
                    <a:gd name="connsiteY14" fmla="*/ 689247 h 4439055"/>
                    <a:gd name="connsiteX15" fmla="*/ 16263 w 4137998"/>
                    <a:gd name="connsiteY15" fmla="*/ 2064689 h 4439055"/>
                    <a:gd name="connsiteX16" fmla="*/ 200680 w 4137998"/>
                    <a:gd name="connsiteY16"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743019 w 4137998"/>
                    <a:gd name="connsiteY6" fmla="*/ 2272157 h 4439055"/>
                    <a:gd name="connsiteX7" fmla="*/ 3727651 w 4137998"/>
                    <a:gd name="connsiteY7" fmla="*/ 2848460 h 4439055"/>
                    <a:gd name="connsiteX8" fmla="*/ 3958172 w 4137998"/>
                    <a:gd name="connsiteY8" fmla="*/ 3194241 h 4439055"/>
                    <a:gd name="connsiteX9" fmla="*/ 3935120 w 4137998"/>
                    <a:gd name="connsiteY9" fmla="*/ 3993381 h 4439055"/>
                    <a:gd name="connsiteX10" fmla="*/ 4134904 w 4137998"/>
                    <a:gd name="connsiteY10" fmla="*/ 2287525 h 4439055"/>
                    <a:gd name="connsiteX11" fmla="*/ 3758387 w 4137998"/>
                    <a:gd name="connsiteY11" fmla="*/ 612406 h 4439055"/>
                    <a:gd name="connsiteX12" fmla="*/ 2667255 w 4137998"/>
                    <a:gd name="connsiteY12" fmla="*/ 51471 h 4439055"/>
                    <a:gd name="connsiteX13" fmla="*/ 1345601 w 4137998"/>
                    <a:gd name="connsiteY13" fmla="*/ 97576 h 4439055"/>
                    <a:gd name="connsiteX14" fmla="*/ 584882 w 4137998"/>
                    <a:gd name="connsiteY14" fmla="*/ 689247 h 4439055"/>
                    <a:gd name="connsiteX15" fmla="*/ 16263 w 4137998"/>
                    <a:gd name="connsiteY15" fmla="*/ 2064689 h 4439055"/>
                    <a:gd name="connsiteX16" fmla="*/ 200680 w 4137998"/>
                    <a:gd name="connsiteY16"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743019 w 4137998"/>
                    <a:gd name="connsiteY6" fmla="*/ 2272157 h 4439055"/>
                    <a:gd name="connsiteX7" fmla="*/ 3727651 w 4137998"/>
                    <a:gd name="connsiteY7" fmla="*/ 2848460 h 4439055"/>
                    <a:gd name="connsiteX8" fmla="*/ 3958172 w 4137998"/>
                    <a:gd name="connsiteY8" fmla="*/ 3194241 h 4439055"/>
                    <a:gd name="connsiteX9" fmla="*/ 3935120 w 4137998"/>
                    <a:gd name="connsiteY9" fmla="*/ 3993381 h 4439055"/>
                    <a:gd name="connsiteX10" fmla="*/ 4134904 w 4137998"/>
                    <a:gd name="connsiteY10" fmla="*/ 2287525 h 4439055"/>
                    <a:gd name="connsiteX11" fmla="*/ 3758387 w 4137998"/>
                    <a:gd name="connsiteY11" fmla="*/ 612406 h 4439055"/>
                    <a:gd name="connsiteX12" fmla="*/ 2667255 w 4137998"/>
                    <a:gd name="connsiteY12" fmla="*/ 51471 h 4439055"/>
                    <a:gd name="connsiteX13" fmla="*/ 1345601 w 4137998"/>
                    <a:gd name="connsiteY13" fmla="*/ 97576 h 4439055"/>
                    <a:gd name="connsiteX14" fmla="*/ 584882 w 4137998"/>
                    <a:gd name="connsiteY14" fmla="*/ 689247 h 4439055"/>
                    <a:gd name="connsiteX15" fmla="*/ 16263 w 4137998"/>
                    <a:gd name="connsiteY15" fmla="*/ 2064689 h 4439055"/>
                    <a:gd name="connsiteX16" fmla="*/ 200680 w 4137998"/>
                    <a:gd name="connsiteY16"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743019 w 4137998"/>
                    <a:gd name="connsiteY6" fmla="*/ 2272157 h 4439055"/>
                    <a:gd name="connsiteX7" fmla="*/ 3727651 w 4137998"/>
                    <a:gd name="connsiteY7" fmla="*/ 2848460 h 4439055"/>
                    <a:gd name="connsiteX8" fmla="*/ 3958172 w 4137998"/>
                    <a:gd name="connsiteY8" fmla="*/ 3194241 h 4439055"/>
                    <a:gd name="connsiteX9" fmla="*/ 3935120 w 4137998"/>
                    <a:gd name="connsiteY9" fmla="*/ 3993381 h 4439055"/>
                    <a:gd name="connsiteX10" fmla="*/ 4134904 w 4137998"/>
                    <a:gd name="connsiteY10" fmla="*/ 2287525 h 4439055"/>
                    <a:gd name="connsiteX11" fmla="*/ 3758387 w 4137998"/>
                    <a:gd name="connsiteY11" fmla="*/ 612406 h 4439055"/>
                    <a:gd name="connsiteX12" fmla="*/ 2667255 w 4137998"/>
                    <a:gd name="connsiteY12" fmla="*/ 51471 h 4439055"/>
                    <a:gd name="connsiteX13" fmla="*/ 1345601 w 4137998"/>
                    <a:gd name="connsiteY13" fmla="*/ 97576 h 4439055"/>
                    <a:gd name="connsiteX14" fmla="*/ 584882 w 4137998"/>
                    <a:gd name="connsiteY14" fmla="*/ 689247 h 4439055"/>
                    <a:gd name="connsiteX15" fmla="*/ 16263 w 4137998"/>
                    <a:gd name="connsiteY15" fmla="*/ 2064689 h 4439055"/>
                    <a:gd name="connsiteX16" fmla="*/ 200680 w 4137998"/>
                    <a:gd name="connsiteY16"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743019 w 4137998"/>
                    <a:gd name="connsiteY6" fmla="*/ 2272157 h 4439055"/>
                    <a:gd name="connsiteX7" fmla="*/ 3811760 w 4137998"/>
                    <a:gd name="connsiteY7" fmla="*/ 2790282 h 4439055"/>
                    <a:gd name="connsiteX8" fmla="*/ 3958172 w 4137998"/>
                    <a:gd name="connsiteY8" fmla="*/ 3194241 h 4439055"/>
                    <a:gd name="connsiteX9" fmla="*/ 3935120 w 4137998"/>
                    <a:gd name="connsiteY9" fmla="*/ 3993381 h 4439055"/>
                    <a:gd name="connsiteX10" fmla="*/ 4134904 w 4137998"/>
                    <a:gd name="connsiteY10" fmla="*/ 2287525 h 4439055"/>
                    <a:gd name="connsiteX11" fmla="*/ 3758387 w 4137998"/>
                    <a:gd name="connsiteY11" fmla="*/ 612406 h 4439055"/>
                    <a:gd name="connsiteX12" fmla="*/ 2667255 w 4137998"/>
                    <a:gd name="connsiteY12" fmla="*/ 51471 h 4439055"/>
                    <a:gd name="connsiteX13" fmla="*/ 1345601 w 4137998"/>
                    <a:gd name="connsiteY13" fmla="*/ 97576 h 4439055"/>
                    <a:gd name="connsiteX14" fmla="*/ 584882 w 4137998"/>
                    <a:gd name="connsiteY14" fmla="*/ 689247 h 4439055"/>
                    <a:gd name="connsiteX15" fmla="*/ 16263 w 4137998"/>
                    <a:gd name="connsiteY15" fmla="*/ 2064689 h 4439055"/>
                    <a:gd name="connsiteX16" fmla="*/ 200680 w 4137998"/>
                    <a:gd name="connsiteY16"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274293 w 4137998"/>
                    <a:gd name="connsiteY5" fmla="*/ 1711223 h 4439055"/>
                    <a:gd name="connsiteX6" fmla="*/ 3811760 w 4137998"/>
                    <a:gd name="connsiteY6" fmla="*/ 2790282 h 4439055"/>
                    <a:gd name="connsiteX7" fmla="*/ 3958172 w 4137998"/>
                    <a:gd name="connsiteY7" fmla="*/ 3194241 h 4439055"/>
                    <a:gd name="connsiteX8" fmla="*/ 3935120 w 4137998"/>
                    <a:gd name="connsiteY8" fmla="*/ 3993381 h 4439055"/>
                    <a:gd name="connsiteX9" fmla="*/ 4134904 w 4137998"/>
                    <a:gd name="connsiteY9" fmla="*/ 2287525 h 4439055"/>
                    <a:gd name="connsiteX10" fmla="*/ 3758387 w 4137998"/>
                    <a:gd name="connsiteY10" fmla="*/ 612406 h 4439055"/>
                    <a:gd name="connsiteX11" fmla="*/ 2667255 w 4137998"/>
                    <a:gd name="connsiteY11" fmla="*/ 51471 h 4439055"/>
                    <a:gd name="connsiteX12" fmla="*/ 1345601 w 4137998"/>
                    <a:gd name="connsiteY12" fmla="*/ 97576 h 4439055"/>
                    <a:gd name="connsiteX13" fmla="*/ 584882 w 4137998"/>
                    <a:gd name="connsiteY13" fmla="*/ 689247 h 4439055"/>
                    <a:gd name="connsiteX14" fmla="*/ 16263 w 4137998"/>
                    <a:gd name="connsiteY14" fmla="*/ 2064689 h 4439055"/>
                    <a:gd name="connsiteX15" fmla="*/ 200680 w 4137998"/>
                    <a:gd name="connsiteY15" fmla="*/ 4062537 h 4439055"/>
                    <a:gd name="connsiteX0" fmla="*/ 200680 w 4137998"/>
                    <a:gd name="connsiteY0" fmla="*/ 4062537 h 4439055"/>
                    <a:gd name="connsiteX1" fmla="*/ 200680 w 4137998"/>
                    <a:gd name="connsiteY1" fmla="*/ 4439055 h 4439055"/>
                    <a:gd name="connsiteX2" fmla="*/ 292888 w 4137998"/>
                    <a:gd name="connsiteY2" fmla="*/ 2986772 h 4439055"/>
                    <a:gd name="connsiteX3" fmla="*/ 607934 w 4137998"/>
                    <a:gd name="connsiteY3" fmla="*/ 1795747 h 4439055"/>
                    <a:gd name="connsiteX4" fmla="*/ 2029480 w 4137998"/>
                    <a:gd name="connsiteY4" fmla="*/ 1887956 h 4439055"/>
                    <a:gd name="connsiteX5" fmla="*/ 3434100 w 4137998"/>
                    <a:gd name="connsiteY5" fmla="*/ 1781037 h 4439055"/>
                    <a:gd name="connsiteX6" fmla="*/ 3811760 w 4137998"/>
                    <a:gd name="connsiteY6" fmla="*/ 2790282 h 4439055"/>
                    <a:gd name="connsiteX7" fmla="*/ 3958172 w 4137998"/>
                    <a:gd name="connsiteY7" fmla="*/ 3194241 h 4439055"/>
                    <a:gd name="connsiteX8" fmla="*/ 3935120 w 4137998"/>
                    <a:gd name="connsiteY8" fmla="*/ 3993381 h 4439055"/>
                    <a:gd name="connsiteX9" fmla="*/ 4134904 w 4137998"/>
                    <a:gd name="connsiteY9" fmla="*/ 2287525 h 4439055"/>
                    <a:gd name="connsiteX10" fmla="*/ 3758387 w 4137998"/>
                    <a:gd name="connsiteY10" fmla="*/ 612406 h 4439055"/>
                    <a:gd name="connsiteX11" fmla="*/ 2667255 w 4137998"/>
                    <a:gd name="connsiteY11" fmla="*/ 51471 h 4439055"/>
                    <a:gd name="connsiteX12" fmla="*/ 1345601 w 4137998"/>
                    <a:gd name="connsiteY12" fmla="*/ 97576 h 4439055"/>
                    <a:gd name="connsiteX13" fmla="*/ 584882 w 4137998"/>
                    <a:gd name="connsiteY13" fmla="*/ 689247 h 4439055"/>
                    <a:gd name="connsiteX14" fmla="*/ 16263 w 4137998"/>
                    <a:gd name="connsiteY14" fmla="*/ 2064689 h 4439055"/>
                    <a:gd name="connsiteX15" fmla="*/ 200680 w 4137998"/>
                    <a:gd name="connsiteY15" fmla="*/ 4062537 h 4439055"/>
                    <a:gd name="connsiteX0" fmla="*/ 200680 w 3993956"/>
                    <a:gd name="connsiteY0" fmla="*/ 4062537 h 4439055"/>
                    <a:gd name="connsiteX1" fmla="*/ 200680 w 3993956"/>
                    <a:gd name="connsiteY1" fmla="*/ 4439055 h 4439055"/>
                    <a:gd name="connsiteX2" fmla="*/ 292888 w 3993956"/>
                    <a:gd name="connsiteY2" fmla="*/ 2986772 h 4439055"/>
                    <a:gd name="connsiteX3" fmla="*/ 607934 w 3993956"/>
                    <a:gd name="connsiteY3" fmla="*/ 1795747 h 4439055"/>
                    <a:gd name="connsiteX4" fmla="*/ 2029480 w 3993956"/>
                    <a:gd name="connsiteY4" fmla="*/ 1887956 h 4439055"/>
                    <a:gd name="connsiteX5" fmla="*/ 3434100 w 3993956"/>
                    <a:gd name="connsiteY5" fmla="*/ 1781037 h 4439055"/>
                    <a:gd name="connsiteX6" fmla="*/ 3811760 w 3993956"/>
                    <a:gd name="connsiteY6" fmla="*/ 2790282 h 4439055"/>
                    <a:gd name="connsiteX7" fmla="*/ 3958172 w 3993956"/>
                    <a:gd name="connsiteY7" fmla="*/ 3194241 h 4439055"/>
                    <a:gd name="connsiteX8" fmla="*/ 3935120 w 3993956"/>
                    <a:gd name="connsiteY8" fmla="*/ 3993381 h 4439055"/>
                    <a:gd name="connsiteX9" fmla="*/ 3983509 w 3993956"/>
                    <a:gd name="connsiteY9" fmla="*/ 2299160 h 4439055"/>
                    <a:gd name="connsiteX10" fmla="*/ 3758387 w 3993956"/>
                    <a:gd name="connsiteY10" fmla="*/ 612406 h 4439055"/>
                    <a:gd name="connsiteX11" fmla="*/ 2667255 w 3993956"/>
                    <a:gd name="connsiteY11" fmla="*/ 51471 h 4439055"/>
                    <a:gd name="connsiteX12" fmla="*/ 1345601 w 3993956"/>
                    <a:gd name="connsiteY12" fmla="*/ 97576 h 4439055"/>
                    <a:gd name="connsiteX13" fmla="*/ 584882 w 3993956"/>
                    <a:gd name="connsiteY13" fmla="*/ 689247 h 4439055"/>
                    <a:gd name="connsiteX14" fmla="*/ 16263 w 3993956"/>
                    <a:gd name="connsiteY14" fmla="*/ 2064689 h 4439055"/>
                    <a:gd name="connsiteX15" fmla="*/ 200680 w 3993956"/>
                    <a:gd name="connsiteY15" fmla="*/ 4062537 h 4439055"/>
                    <a:gd name="connsiteX0" fmla="*/ 91804 w 3885083"/>
                    <a:gd name="connsiteY0" fmla="*/ 4062537 h 4439055"/>
                    <a:gd name="connsiteX1" fmla="*/ 91804 w 3885083"/>
                    <a:gd name="connsiteY1" fmla="*/ 4439055 h 4439055"/>
                    <a:gd name="connsiteX2" fmla="*/ 184012 w 3885083"/>
                    <a:gd name="connsiteY2" fmla="*/ 2986772 h 4439055"/>
                    <a:gd name="connsiteX3" fmla="*/ 499058 w 3885083"/>
                    <a:gd name="connsiteY3" fmla="*/ 1795747 h 4439055"/>
                    <a:gd name="connsiteX4" fmla="*/ 1920604 w 3885083"/>
                    <a:gd name="connsiteY4" fmla="*/ 1887956 h 4439055"/>
                    <a:gd name="connsiteX5" fmla="*/ 3325224 w 3885083"/>
                    <a:gd name="connsiteY5" fmla="*/ 1781037 h 4439055"/>
                    <a:gd name="connsiteX6" fmla="*/ 3702884 w 3885083"/>
                    <a:gd name="connsiteY6" fmla="*/ 2790282 h 4439055"/>
                    <a:gd name="connsiteX7" fmla="*/ 3849296 w 3885083"/>
                    <a:gd name="connsiteY7" fmla="*/ 3194241 h 4439055"/>
                    <a:gd name="connsiteX8" fmla="*/ 3826244 w 3885083"/>
                    <a:gd name="connsiteY8" fmla="*/ 3993381 h 4439055"/>
                    <a:gd name="connsiteX9" fmla="*/ 3874633 w 3885083"/>
                    <a:gd name="connsiteY9" fmla="*/ 2299160 h 4439055"/>
                    <a:gd name="connsiteX10" fmla="*/ 3649511 w 3885083"/>
                    <a:gd name="connsiteY10" fmla="*/ 612406 h 4439055"/>
                    <a:gd name="connsiteX11" fmla="*/ 2558379 w 3885083"/>
                    <a:gd name="connsiteY11" fmla="*/ 51471 h 4439055"/>
                    <a:gd name="connsiteX12" fmla="*/ 1236725 w 3885083"/>
                    <a:gd name="connsiteY12" fmla="*/ 97576 h 4439055"/>
                    <a:gd name="connsiteX13" fmla="*/ 476006 w 3885083"/>
                    <a:gd name="connsiteY13" fmla="*/ 689247 h 4439055"/>
                    <a:gd name="connsiteX14" fmla="*/ 41958 w 3885083"/>
                    <a:gd name="connsiteY14" fmla="*/ 2018144 h 4439055"/>
                    <a:gd name="connsiteX15" fmla="*/ 91804 w 3885083"/>
                    <a:gd name="connsiteY15" fmla="*/ 4062537 h 4439055"/>
                    <a:gd name="connsiteX0" fmla="*/ 91800 w 3888647"/>
                    <a:gd name="connsiteY0" fmla="*/ 4065038 h 4441556"/>
                    <a:gd name="connsiteX1" fmla="*/ 91800 w 3888647"/>
                    <a:gd name="connsiteY1" fmla="*/ 4441556 h 4441556"/>
                    <a:gd name="connsiteX2" fmla="*/ 184008 w 3888647"/>
                    <a:gd name="connsiteY2" fmla="*/ 2989273 h 4441556"/>
                    <a:gd name="connsiteX3" fmla="*/ 499054 w 3888647"/>
                    <a:gd name="connsiteY3" fmla="*/ 1798248 h 4441556"/>
                    <a:gd name="connsiteX4" fmla="*/ 1920600 w 3888647"/>
                    <a:gd name="connsiteY4" fmla="*/ 1890457 h 4441556"/>
                    <a:gd name="connsiteX5" fmla="*/ 3325220 w 3888647"/>
                    <a:gd name="connsiteY5" fmla="*/ 1783538 h 4441556"/>
                    <a:gd name="connsiteX6" fmla="*/ 3702880 w 3888647"/>
                    <a:gd name="connsiteY6" fmla="*/ 2792783 h 4441556"/>
                    <a:gd name="connsiteX7" fmla="*/ 3849292 w 3888647"/>
                    <a:gd name="connsiteY7" fmla="*/ 3196742 h 4441556"/>
                    <a:gd name="connsiteX8" fmla="*/ 3826240 w 3888647"/>
                    <a:gd name="connsiteY8" fmla="*/ 3995882 h 4441556"/>
                    <a:gd name="connsiteX9" fmla="*/ 3874629 w 3888647"/>
                    <a:gd name="connsiteY9" fmla="*/ 2301661 h 4441556"/>
                    <a:gd name="connsiteX10" fmla="*/ 3599045 w 3888647"/>
                    <a:gd name="connsiteY10" fmla="*/ 649817 h 4441556"/>
                    <a:gd name="connsiteX11" fmla="*/ 2558375 w 3888647"/>
                    <a:gd name="connsiteY11" fmla="*/ 53972 h 4441556"/>
                    <a:gd name="connsiteX12" fmla="*/ 1236721 w 3888647"/>
                    <a:gd name="connsiteY12" fmla="*/ 100077 h 4441556"/>
                    <a:gd name="connsiteX13" fmla="*/ 476002 w 3888647"/>
                    <a:gd name="connsiteY13" fmla="*/ 691748 h 4441556"/>
                    <a:gd name="connsiteX14" fmla="*/ 41954 w 3888647"/>
                    <a:gd name="connsiteY14" fmla="*/ 2020645 h 4441556"/>
                    <a:gd name="connsiteX15" fmla="*/ 91800 w 3888647"/>
                    <a:gd name="connsiteY15" fmla="*/ 4065038 h 4441556"/>
                    <a:gd name="connsiteX0" fmla="*/ 91800 w 3888647"/>
                    <a:gd name="connsiteY0" fmla="*/ 4065038 h 4448357"/>
                    <a:gd name="connsiteX1" fmla="*/ 131147 w 3888647"/>
                    <a:gd name="connsiteY1" fmla="*/ 4448357 h 4448357"/>
                    <a:gd name="connsiteX2" fmla="*/ 184008 w 3888647"/>
                    <a:gd name="connsiteY2" fmla="*/ 2989273 h 4448357"/>
                    <a:gd name="connsiteX3" fmla="*/ 499054 w 3888647"/>
                    <a:gd name="connsiteY3" fmla="*/ 1798248 h 4448357"/>
                    <a:gd name="connsiteX4" fmla="*/ 1920600 w 3888647"/>
                    <a:gd name="connsiteY4" fmla="*/ 1890457 h 4448357"/>
                    <a:gd name="connsiteX5" fmla="*/ 3325220 w 3888647"/>
                    <a:gd name="connsiteY5" fmla="*/ 1783538 h 4448357"/>
                    <a:gd name="connsiteX6" fmla="*/ 3702880 w 3888647"/>
                    <a:gd name="connsiteY6" fmla="*/ 2792783 h 4448357"/>
                    <a:gd name="connsiteX7" fmla="*/ 3849292 w 3888647"/>
                    <a:gd name="connsiteY7" fmla="*/ 3196742 h 4448357"/>
                    <a:gd name="connsiteX8" fmla="*/ 3826240 w 3888647"/>
                    <a:gd name="connsiteY8" fmla="*/ 3995882 h 4448357"/>
                    <a:gd name="connsiteX9" fmla="*/ 3874629 w 3888647"/>
                    <a:gd name="connsiteY9" fmla="*/ 2301661 h 4448357"/>
                    <a:gd name="connsiteX10" fmla="*/ 3599045 w 3888647"/>
                    <a:gd name="connsiteY10" fmla="*/ 649817 h 4448357"/>
                    <a:gd name="connsiteX11" fmla="*/ 2558375 w 3888647"/>
                    <a:gd name="connsiteY11" fmla="*/ 53972 h 4448357"/>
                    <a:gd name="connsiteX12" fmla="*/ 1236721 w 3888647"/>
                    <a:gd name="connsiteY12" fmla="*/ 100077 h 4448357"/>
                    <a:gd name="connsiteX13" fmla="*/ 476002 w 3888647"/>
                    <a:gd name="connsiteY13" fmla="*/ 691748 h 4448357"/>
                    <a:gd name="connsiteX14" fmla="*/ 41954 w 3888647"/>
                    <a:gd name="connsiteY14" fmla="*/ 2020645 h 4448357"/>
                    <a:gd name="connsiteX15" fmla="*/ 91800 w 3888647"/>
                    <a:gd name="connsiteY15" fmla="*/ 4065038 h 4448357"/>
                    <a:gd name="connsiteX0" fmla="*/ 91800 w 3888647"/>
                    <a:gd name="connsiteY0" fmla="*/ 4065038 h 4448357"/>
                    <a:gd name="connsiteX1" fmla="*/ 91800 w 3888647"/>
                    <a:gd name="connsiteY1" fmla="*/ 4448357 h 4448357"/>
                    <a:gd name="connsiteX2" fmla="*/ 184008 w 3888647"/>
                    <a:gd name="connsiteY2" fmla="*/ 2989273 h 4448357"/>
                    <a:gd name="connsiteX3" fmla="*/ 499054 w 3888647"/>
                    <a:gd name="connsiteY3" fmla="*/ 1798248 h 4448357"/>
                    <a:gd name="connsiteX4" fmla="*/ 1920600 w 3888647"/>
                    <a:gd name="connsiteY4" fmla="*/ 1890457 h 4448357"/>
                    <a:gd name="connsiteX5" fmla="*/ 3325220 w 3888647"/>
                    <a:gd name="connsiteY5" fmla="*/ 1783538 h 4448357"/>
                    <a:gd name="connsiteX6" fmla="*/ 3702880 w 3888647"/>
                    <a:gd name="connsiteY6" fmla="*/ 2792783 h 4448357"/>
                    <a:gd name="connsiteX7" fmla="*/ 3849292 w 3888647"/>
                    <a:gd name="connsiteY7" fmla="*/ 3196742 h 4448357"/>
                    <a:gd name="connsiteX8" fmla="*/ 3826240 w 3888647"/>
                    <a:gd name="connsiteY8" fmla="*/ 3995882 h 4448357"/>
                    <a:gd name="connsiteX9" fmla="*/ 3874629 w 3888647"/>
                    <a:gd name="connsiteY9" fmla="*/ 2301661 h 4448357"/>
                    <a:gd name="connsiteX10" fmla="*/ 3599045 w 3888647"/>
                    <a:gd name="connsiteY10" fmla="*/ 649817 h 4448357"/>
                    <a:gd name="connsiteX11" fmla="*/ 2558375 w 3888647"/>
                    <a:gd name="connsiteY11" fmla="*/ 53972 h 4448357"/>
                    <a:gd name="connsiteX12" fmla="*/ 1236721 w 3888647"/>
                    <a:gd name="connsiteY12" fmla="*/ 100077 h 4448357"/>
                    <a:gd name="connsiteX13" fmla="*/ 476002 w 3888647"/>
                    <a:gd name="connsiteY13" fmla="*/ 691748 h 4448357"/>
                    <a:gd name="connsiteX14" fmla="*/ 41954 w 3888647"/>
                    <a:gd name="connsiteY14" fmla="*/ 2020645 h 4448357"/>
                    <a:gd name="connsiteX15" fmla="*/ 91800 w 3888647"/>
                    <a:gd name="connsiteY15" fmla="*/ 4065038 h 4448357"/>
                    <a:gd name="connsiteX0" fmla="*/ 91800 w 3888647"/>
                    <a:gd name="connsiteY0" fmla="*/ 4065038 h 4441556"/>
                    <a:gd name="connsiteX1" fmla="*/ 116392 w 3888647"/>
                    <a:gd name="connsiteY1" fmla="*/ 4441556 h 4441556"/>
                    <a:gd name="connsiteX2" fmla="*/ 184008 w 3888647"/>
                    <a:gd name="connsiteY2" fmla="*/ 2989273 h 4441556"/>
                    <a:gd name="connsiteX3" fmla="*/ 499054 w 3888647"/>
                    <a:gd name="connsiteY3" fmla="*/ 1798248 h 4441556"/>
                    <a:gd name="connsiteX4" fmla="*/ 1920600 w 3888647"/>
                    <a:gd name="connsiteY4" fmla="*/ 1890457 h 4441556"/>
                    <a:gd name="connsiteX5" fmla="*/ 3325220 w 3888647"/>
                    <a:gd name="connsiteY5" fmla="*/ 1783538 h 4441556"/>
                    <a:gd name="connsiteX6" fmla="*/ 3702880 w 3888647"/>
                    <a:gd name="connsiteY6" fmla="*/ 2792783 h 4441556"/>
                    <a:gd name="connsiteX7" fmla="*/ 3849292 w 3888647"/>
                    <a:gd name="connsiteY7" fmla="*/ 3196742 h 4441556"/>
                    <a:gd name="connsiteX8" fmla="*/ 3826240 w 3888647"/>
                    <a:gd name="connsiteY8" fmla="*/ 3995882 h 4441556"/>
                    <a:gd name="connsiteX9" fmla="*/ 3874629 w 3888647"/>
                    <a:gd name="connsiteY9" fmla="*/ 2301661 h 4441556"/>
                    <a:gd name="connsiteX10" fmla="*/ 3599045 w 3888647"/>
                    <a:gd name="connsiteY10" fmla="*/ 649817 h 4441556"/>
                    <a:gd name="connsiteX11" fmla="*/ 2558375 w 3888647"/>
                    <a:gd name="connsiteY11" fmla="*/ 53972 h 4441556"/>
                    <a:gd name="connsiteX12" fmla="*/ 1236721 w 3888647"/>
                    <a:gd name="connsiteY12" fmla="*/ 100077 h 4441556"/>
                    <a:gd name="connsiteX13" fmla="*/ 476002 w 3888647"/>
                    <a:gd name="connsiteY13" fmla="*/ 691748 h 4441556"/>
                    <a:gd name="connsiteX14" fmla="*/ 41954 w 3888647"/>
                    <a:gd name="connsiteY14" fmla="*/ 2020645 h 4441556"/>
                    <a:gd name="connsiteX15" fmla="*/ 91800 w 3888647"/>
                    <a:gd name="connsiteY15" fmla="*/ 4065038 h 4441556"/>
                    <a:gd name="connsiteX0" fmla="*/ 91800 w 3892490"/>
                    <a:gd name="connsiteY0" fmla="*/ 4065038 h 4441556"/>
                    <a:gd name="connsiteX1" fmla="*/ 116392 w 3892490"/>
                    <a:gd name="connsiteY1" fmla="*/ 4441556 h 4441556"/>
                    <a:gd name="connsiteX2" fmla="*/ 184008 w 3892490"/>
                    <a:gd name="connsiteY2" fmla="*/ 2989273 h 4441556"/>
                    <a:gd name="connsiteX3" fmla="*/ 499054 w 3892490"/>
                    <a:gd name="connsiteY3" fmla="*/ 1798248 h 4441556"/>
                    <a:gd name="connsiteX4" fmla="*/ 1920600 w 3892490"/>
                    <a:gd name="connsiteY4" fmla="*/ 1890457 h 4441556"/>
                    <a:gd name="connsiteX5" fmla="*/ 3325220 w 3892490"/>
                    <a:gd name="connsiteY5" fmla="*/ 1783538 h 4441556"/>
                    <a:gd name="connsiteX6" fmla="*/ 3702880 w 3892490"/>
                    <a:gd name="connsiteY6" fmla="*/ 2792783 h 4441556"/>
                    <a:gd name="connsiteX7" fmla="*/ 3849292 w 3892490"/>
                    <a:gd name="connsiteY7" fmla="*/ 3196742 h 4441556"/>
                    <a:gd name="connsiteX8" fmla="*/ 3840333 w 3892490"/>
                    <a:gd name="connsiteY8" fmla="*/ 4224974 h 4441556"/>
                    <a:gd name="connsiteX9" fmla="*/ 3874629 w 3892490"/>
                    <a:gd name="connsiteY9" fmla="*/ 2301661 h 4441556"/>
                    <a:gd name="connsiteX10" fmla="*/ 3599045 w 3892490"/>
                    <a:gd name="connsiteY10" fmla="*/ 649817 h 4441556"/>
                    <a:gd name="connsiteX11" fmla="*/ 2558375 w 3892490"/>
                    <a:gd name="connsiteY11" fmla="*/ 53972 h 4441556"/>
                    <a:gd name="connsiteX12" fmla="*/ 1236721 w 3892490"/>
                    <a:gd name="connsiteY12" fmla="*/ 100077 h 4441556"/>
                    <a:gd name="connsiteX13" fmla="*/ 476002 w 3892490"/>
                    <a:gd name="connsiteY13" fmla="*/ 691748 h 4441556"/>
                    <a:gd name="connsiteX14" fmla="*/ 41954 w 3892490"/>
                    <a:gd name="connsiteY14" fmla="*/ 2020645 h 4441556"/>
                    <a:gd name="connsiteX15" fmla="*/ 91800 w 3892490"/>
                    <a:gd name="connsiteY15" fmla="*/ 4065038 h 4441556"/>
                    <a:gd name="connsiteX0" fmla="*/ 91800 w 3887056"/>
                    <a:gd name="connsiteY0" fmla="*/ 4065038 h 4441556"/>
                    <a:gd name="connsiteX1" fmla="*/ 116392 w 3887056"/>
                    <a:gd name="connsiteY1" fmla="*/ 4441556 h 4441556"/>
                    <a:gd name="connsiteX2" fmla="*/ 184008 w 3887056"/>
                    <a:gd name="connsiteY2" fmla="*/ 2989273 h 4441556"/>
                    <a:gd name="connsiteX3" fmla="*/ 499054 w 3887056"/>
                    <a:gd name="connsiteY3" fmla="*/ 1798248 h 4441556"/>
                    <a:gd name="connsiteX4" fmla="*/ 1920600 w 3887056"/>
                    <a:gd name="connsiteY4" fmla="*/ 1890457 h 4441556"/>
                    <a:gd name="connsiteX5" fmla="*/ 3325220 w 3887056"/>
                    <a:gd name="connsiteY5" fmla="*/ 1783538 h 4441556"/>
                    <a:gd name="connsiteX6" fmla="*/ 3702880 w 3887056"/>
                    <a:gd name="connsiteY6" fmla="*/ 2792783 h 4441556"/>
                    <a:gd name="connsiteX7" fmla="*/ 3849292 w 3887056"/>
                    <a:gd name="connsiteY7" fmla="*/ 3196742 h 4441556"/>
                    <a:gd name="connsiteX8" fmla="*/ 3819195 w 3887056"/>
                    <a:gd name="connsiteY8" fmla="*/ 4224974 h 4441556"/>
                    <a:gd name="connsiteX9" fmla="*/ 3874629 w 3887056"/>
                    <a:gd name="connsiteY9" fmla="*/ 2301661 h 4441556"/>
                    <a:gd name="connsiteX10" fmla="*/ 3599045 w 3887056"/>
                    <a:gd name="connsiteY10" fmla="*/ 649817 h 4441556"/>
                    <a:gd name="connsiteX11" fmla="*/ 2558375 w 3887056"/>
                    <a:gd name="connsiteY11" fmla="*/ 53972 h 4441556"/>
                    <a:gd name="connsiteX12" fmla="*/ 1236721 w 3887056"/>
                    <a:gd name="connsiteY12" fmla="*/ 100077 h 4441556"/>
                    <a:gd name="connsiteX13" fmla="*/ 476002 w 3887056"/>
                    <a:gd name="connsiteY13" fmla="*/ 691748 h 4441556"/>
                    <a:gd name="connsiteX14" fmla="*/ 41954 w 3887056"/>
                    <a:gd name="connsiteY14" fmla="*/ 2020645 h 4441556"/>
                    <a:gd name="connsiteX15" fmla="*/ 91800 w 3887056"/>
                    <a:gd name="connsiteY15" fmla="*/ 4065038 h 444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7056" h="4441556">
                      <a:moveTo>
                        <a:pt x="91800" y="4065038"/>
                      </a:moveTo>
                      <a:lnTo>
                        <a:pt x="116392" y="4441556"/>
                      </a:lnTo>
                      <a:cubicBezTo>
                        <a:pt x="131760" y="4262262"/>
                        <a:pt x="120231" y="3429824"/>
                        <a:pt x="184008" y="2989273"/>
                      </a:cubicBezTo>
                      <a:cubicBezTo>
                        <a:pt x="247785" y="2548722"/>
                        <a:pt x="209622" y="1981384"/>
                        <a:pt x="499054" y="1798248"/>
                      </a:cubicBezTo>
                      <a:cubicBezTo>
                        <a:pt x="788486" y="1615112"/>
                        <a:pt x="1449572" y="1892909"/>
                        <a:pt x="1920600" y="1890457"/>
                      </a:cubicBezTo>
                      <a:cubicBezTo>
                        <a:pt x="2391628" y="1888005"/>
                        <a:pt x="3028173" y="1633150"/>
                        <a:pt x="3325220" y="1783538"/>
                      </a:cubicBezTo>
                      <a:cubicBezTo>
                        <a:pt x="3622267" y="1933926"/>
                        <a:pt x="3588900" y="2545613"/>
                        <a:pt x="3702880" y="2792783"/>
                      </a:cubicBezTo>
                      <a:cubicBezTo>
                        <a:pt x="3818140" y="2965673"/>
                        <a:pt x="3814714" y="3005922"/>
                        <a:pt x="3849292" y="3196742"/>
                      </a:cubicBezTo>
                      <a:cubicBezTo>
                        <a:pt x="3846306" y="3539486"/>
                        <a:pt x="3822181" y="3882230"/>
                        <a:pt x="3819195" y="4224974"/>
                      </a:cubicBezTo>
                      <a:cubicBezTo>
                        <a:pt x="3858896" y="4073855"/>
                        <a:pt x="3911321" y="2897520"/>
                        <a:pt x="3874629" y="2301661"/>
                      </a:cubicBezTo>
                      <a:cubicBezTo>
                        <a:pt x="3837937" y="1705802"/>
                        <a:pt x="3818421" y="1024432"/>
                        <a:pt x="3599045" y="649817"/>
                      </a:cubicBezTo>
                      <a:cubicBezTo>
                        <a:pt x="3379669" y="275202"/>
                        <a:pt x="2952096" y="145595"/>
                        <a:pt x="2558375" y="53972"/>
                      </a:cubicBezTo>
                      <a:cubicBezTo>
                        <a:pt x="2164654" y="-37651"/>
                        <a:pt x="1583783" y="-6219"/>
                        <a:pt x="1236721" y="100077"/>
                      </a:cubicBezTo>
                      <a:cubicBezTo>
                        <a:pt x="889659" y="206373"/>
                        <a:pt x="675130" y="371653"/>
                        <a:pt x="476002" y="691748"/>
                      </a:cubicBezTo>
                      <a:cubicBezTo>
                        <a:pt x="276874" y="1011843"/>
                        <a:pt x="105988" y="1458430"/>
                        <a:pt x="41954" y="2020645"/>
                      </a:cubicBezTo>
                      <a:cubicBezTo>
                        <a:pt x="-22080" y="2582860"/>
                        <a:pt x="-18338" y="3422141"/>
                        <a:pt x="91800" y="4065038"/>
                      </a:cubicBezTo>
                      <a:close/>
                    </a:path>
                  </a:pathLst>
                </a:cu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Moon 82">
                  <a:extLst>
                    <a:ext uri="{FF2B5EF4-FFF2-40B4-BE49-F238E27FC236}">
                      <a16:creationId xmlns:a16="http://schemas.microsoft.com/office/drawing/2014/main" id="{2FF30C07-20A4-6ED8-8CDB-57BF66FC3A64}"/>
                    </a:ext>
                  </a:extLst>
                </p:cNvPr>
                <p:cNvSpPr/>
                <p:nvPr/>
              </p:nvSpPr>
              <p:spPr>
                <a:xfrm rot="20971353">
                  <a:off x="4055552" y="2471976"/>
                  <a:ext cx="519186" cy="1676695"/>
                </a:xfrm>
                <a:prstGeom prst="moon">
                  <a:avLst>
                    <a:gd name="adj" fmla="val 30248"/>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4" name="Moon 83">
                  <a:extLst>
                    <a:ext uri="{FF2B5EF4-FFF2-40B4-BE49-F238E27FC236}">
                      <a16:creationId xmlns:a16="http://schemas.microsoft.com/office/drawing/2014/main" id="{58565F5E-AEA6-9D0B-16C0-205C77C8507F}"/>
                    </a:ext>
                  </a:extLst>
                </p:cNvPr>
                <p:cNvSpPr/>
                <p:nvPr/>
              </p:nvSpPr>
              <p:spPr>
                <a:xfrm rot="222352">
                  <a:off x="4375700" y="2390205"/>
                  <a:ext cx="722976" cy="1641681"/>
                </a:xfrm>
                <a:prstGeom prst="moon">
                  <a:avLst>
                    <a:gd name="adj" fmla="val 30248"/>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5" name="Moon 84">
                  <a:extLst>
                    <a:ext uri="{FF2B5EF4-FFF2-40B4-BE49-F238E27FC236}">
                      <a16:creationId xmlns:a16="http://schemas.microsoft.com/office/drawing/2014/main" id="{F269CFC9-9B64-1B5E-67F7-C44C0CF1B709}"/>
                    </a:ext>
                  </a:extLst>
                </p:cNvPr>
                <p:cNvSpPr/>
                <p:nvPr/>
              </p:nvSpPr>
              <p:spPr>
                <a:xfrm rot="851993">
                  <a:off x="4970388" y="2448811"/>
                  <a:ext cx="451114" cy="1537675"/>
                </a:xfrm>
                <a:prstGeom prst="moon">
                  <a:avLst>
                    <a:gd name="adj" fmla="val 30248"/>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6" name="Moon 85">
                  <a:extLst>
                    <a:ext uri="{FF2B5EF4-FFF2-40B4-BE49-F238E27FC236}">
                      <a16:creationId xmlns:a16="http://schemas.microsoft.com/office/drawing/2014/main" id="{DB92FD68-3CE0-431F-AFA5-98C3C29730D9}"/>
                    </a:ext>
                  </a:extLst>
                </p:cNvPr>
                <p:cNvSpPr/>
                <p:nvPr/>
              </p:nvSpPr>
              <p:spPr>
                <a:xfrm rot="1556807">
                  <a:off x="5410733" y="2749758"/>
                  <a:ext cx="500400" cy="1142968"/>
                </a:xfrm>
                <a:prstGeom prst="moon">
                  <a:avLst>
                    <a:gd name="adj" fmla="val 30248"/>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7" name="Moon 86">
                  <a:extLst>
                    <a:ext uri="{FF2B5EF4-FFF2-40B4-BE49-F238E27FC236}">
                      <a16:creationId xmlns:a16="http://schemas.microsoft.com/office/drawing/2014/main" id="{5B001196-A7D8-3271-96D0-226566AE9DA0}"/>
                    </a:ext>
                  </a:extLst>
                </p:cNvPr>
                <p:cNvSpPr/>
                <p:nvPr/>
              </p:nvSpPr>
              <p:spPr>
                <a:xfrm rot="20830508">
                  <a:off x="3546524" y="2511030"/>
                  <a:ext cx="432889" cy="1552484"/>
                </a:xfrm>
                <a:prstGeom prst="moon">
                  <a:avLst>
                    <a:gd name="adj" fmla="val 30248"/>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Moon 87">
                  <a:extLst>
                    <a:ext uri="{FF2B5EF4-FFF2-40B4-BE49-F238E27FC236}">
                      <a16:creationId xmlns:a16="http://schemas.microsoft.com/office/drawing/2014/main" id="{C99C4408-2924-FCBF-A66E-3F0BE6BC1227}"/>
                    </a:ext>
                  </a:extLst>
                </p:cNvPr>
                <p:cNvSpPr/>
                <p:nvPr/>
              </p:nvSpPr>
              <p:spPr>
                <a:xfrm rot="19988640">
                  <a:off x="3288295" y="3178901"/>
                  <a:ext cx="252985" cy="812071"/>
                </a:xfrm>
                <a:prstGeom prst="moon">
                  <a:avLst>
                    <a:gd name="adj" fmla="val 30248"/>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9" name="Moon 88">
                  <a:extLst>
                    <a:ext uri="{FF2B5EF4-FFF2-40B4-BE49-F238E27FC236}">
                      <a16:creationId xmlns:a16="http://schemas.microsoft.com/office/drawing/2014/main" id="{E231CAAB-5747-D14B-3B4B-A512F166EDA5}"/>
                    </a:ext>
                  </a:extLst>
                </p:cNvPr>
                <p:cNvSpPr/>
                <p:nvPr/>
              </p:nvSpPr>
              <p:spPr>
                <a:xfrm rot="1058096">
                  <a:off x="5201843" y="2451518"/>
                  <a:ext cx="513480" cy="1532163"/>
                </a:xfrm>
                <a:prstGeom prst="moon">
                  <a:avLst>
                    <a:gd name="adj" fmla="val 30248"/>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19" name="Group 118">
            <a:extLst>
              <a:ext uri="{FF2B5EF4-FFF2-40B4-BE49-F238E27FC236}">
                <a16:creationId xmlns:a16="http://schemas.microsoft.com/office/drawing/2014/main" id="{156F49D9-5228-7829-BB91-A866C56BD600}"/>
              </a:ext>
            </a:extLst>
          </p:cNvPr>
          <p:cNvGrpSpPr/>
          <p:nvPr/>
        </p:nvGrpSpPr>
        <p:grpSpPr>
          <a:xfrm>
            <a:off x="360219" y="314036"/>
            <a:ext cx="4494506" cy="2822514"/>
            <a:chOff x="2500327" y="2022732"/>
            <a:chExt cx="2719373" cy="1984773"/>
          </a:xfrm>
        </p:grpSpPr>
        <p:sp>
          <p:nvSpPr>
            <p:cNvPr id="120" name="Speech Bubble: Oval 119">
              <a:extLst>
                <a:ext uri="{FF2B5EF4-FFF2-40B4-BE49-F238E27FC236}">
                  <a16:creationId xmlns:a16="http://schemas.microsoft.com/office/drawing/2014/main" id="{CC23007B-B1E5-22E3-74F6-60D205FAA271}"/>
                </a:ext>
              </a:extLst>
            </p:cNvPr>
            <p:cNvSpPr/>
            <p:nvPr/>
          </p:nvSpPr>
          <p:spPr>
            <a:xfrm>
              <a:off x="2500327" y="2022732"/>
              <a:ext cx="2719373" cy="1984773"/>
            </a:xfrm>
            <a:prstGeom prst="wedgeEllipseCallout">
              <a:avLst>
                <a:gd name="adj1" fmla="val 40579"/>
                <a:gd name="adj2" fmla="val 894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4D364E28-EAC9-B900-1886-D93D84335C6D}"/>
                </a:ext>
              </a:extLst>
            </p:cNvPr>
            <p:cNvSpPr txBox="1"/>
            <p:nvPr/>
          </p:nvSpPr>
          <p:spPr>
            <a:xfrm>
              <a:off x="2757550" y="2382873"/>
              <a:ext cx="2203064" cy="1363486"/>
            </a:xfrm>
            <a:prstGeom prst="rect">
              <a:avLst/>
            </a:prstGeom>
            <a:noFill/>
          </p:spPr>
          <p:txBody>
            <a:bodyPr wrap="square" rtlCol="0">
              <a:spAutoFit/>
            </a:bodyPr>
            <a:lstStyle/>
            <a:p>
              <a:pPr algn="ctr"/>
              <a:r>
                <a:rPr lang="en-US" sz="2400" dirty="0"/>
                <a:t>Umm, did you really want to eat at this place? </a:t>
              </a:r>
            </a:p>
            <a:p>
              <a:pPr algn="ctr"/>
              <a:r>
                <a:rPr lang="en-US" sz="2400" dirty="0"/>
                <a:t>My cousin’s girlfriend’s dogwalker said she had a horrible experience here!</a:t>
              </a:r>
            </a:p>
          </p:txBody>
        </p:sp>
      </p:grpSp>
      <p:grpSp>
        <p:nvGrpSpPr>
          <p:cNvPr id="122" name="Group 121">
            <a:extLst>
              <a:ext uri="{FF2B5EF4-FFF2-40B4-BE49-F238E27FC236}">
                <a16:creationId xmlns:a16="http://schemas.microsoft.com/office/drawing/2014/main" id="{D588C307-0C54-CE95-071B-877937596C03}"/>
              </a:ext>
            </a:extLst>
          </p:cNvPr>
          <p:cNvGrpSpPr/>
          <p:nvPr/>
        </p:nvGrpSpPr>
        <p:grpSpPr>
          <a:xfrm>
            <a:off x="8687277" y="1388519"/>
            <a:ext cx="2719373" cy="1984773"/>
            <a:chOff x="5986476" y="2217915"/>
            <a:chExt cx="2719373" cy="1984773"/>
          </a:xfrm>
        </p:grpSpPr>
        <p:sp>
          <p:nvSpPr>
            <p:cNvPr id="123" name="Speech Bubble: Oval 122">
              <a:extLst>
                <a:ext uri="{FF2B5EF4-FFF2-40B4-BE49-F238E27FC236}">
                  <a16:creationId xmlns:a16="http://schemas.microsoft.com/office/drawing/2014/main" id="{F7716921-3228-78B5-69B4-E24D05F3C664}"/>
                </a:ext>
              </a:extLst>
            </p:cNvPr>
            <p:cNvSpPr/>
            <p:nvPr/>
          </p:nvSpPr>
          <p:spPr>
            <a:xfrm>
              <a:off x="5986476" y="2217915"/>
              <a:ext cx="2719373" cy="1984773"/>
            </a:xfrm>
            <a:prstGeom prst="wedgeEllipseCallout">
              <a:avLst>
                <a:gd name="adj1" fmla="val -49191"/>
                <a:gd name="adj2" fmla="val 778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51008F25-D393-8448-E918-C8DAB74CE44C}"/>
                </a:ext>
              </a:extLst>
            </p:cNvPr>
            <p:cNvSpPr txBox="1"/>
            <p:nvPr/>
          </p:nvSpPr>
          <p:spPr>
            <a:xfrm>
              <a:off x="6211230" y="2425471"/>
              <a:ext cx="2269863" cy="1569660"/>
            </a:xfrm>
            <a:prstGeom prst="rect">
              <a:avLst/>
            </a:prstGeom>
            <a:noFill/>
          </p:spPr>
          <p:txBody>
            <a:bodyPr wrap="square" rtlCol="0">
              <a:spAutoFit/>
            </a:bodyPr>
            <a:lstStyle/>
            <a:p>
              <a:pPr algn="ctr"/>
              <a:r>
                <a:rPr lang="en-US" sz="2400" dirty="0"/>
                <a:t>Oh really? Everyone at work raved about it. </a:t>
              </a:r>
            </a:p>
          </p:txBody>
        </p:sp>
      </p:grpSp>
    </p:spTree>
    <p:extLst>
      <p:ext uri="{BB962C8B-B14F-4D97-AF65-F5344CB8AC3E}">
        <p14:creationId xmlns:p14="http://schemas.microsoft.com/office/powerpoint/2010/main" val="27760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down)">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wipe(down)">
                                      <p:cBhvr>
                                        <p:cTn id="1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217D2-30D1-7BF4-2544-450FC96B2119}"/>
              </a:ext>
            </a:extLst>
          </p:cNvPr>
          <p:cNvSpPr>
            <a:spLocks noGrp="1"/>
          </p:cNvSpPr>
          <p:nvPr>
            <p:ph type="title"/>
          </p:nvPr>
        </p:nvSpPr>
        <p:spPr/>
        <p:txBody>
          <a:bodyPr>
            <a:normAutofit/>
          </a:bodyPr>
          <a:lstStyle/>
          <a:p>
            <a:r>
              <a:rPr lang="en-US" sz="5400" dirty="0">
                <a:latin typeface="The Serif Hand Black" panose="03070902030502020204" pitchFamily="66" charset="0"/>
              </a:rPr>
              <a:t>Famous Lunch ladies</a:t>
            </a:r>
          </a:p>
        </p:txBody>
      </p:sp>
      <p:pic>
        <p:nvPicPr>
          <p:cNvPr id="17" name="Picture 16" descr="A picture containing text, vector graphics&#10;&#10;Description automatically generated">
            <a:extLst>
              <a:ext uri="{FF2B5EF4-FFF2-40B4-BE49-F238E27FC236}">
                <a16:creationId xmlns:a16="http://schemas.microsoft.com/office/drawing/2014/main" id="{938006D4-616D-4340-3A37-18B836D2A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688" y="1472515"/>
            <a:ext cx="4315490" cy="3306145"/>
          </a:xfrm>
          <a:prstGeom prst="rect">
            <a:avLst/>
          </a:prstGeom>
        </p:spPr>
      </p:pic>
      <p:pic>
        <p:nvPicPr>
          <p:cNvPr id="21" name="Picture 20" descr="A picture containing clipart&#10;&#10;Description automatically generated">
            <a:extLst>
              <a:ext uri="{FF2B5EF4-FFF2-40B4-BE49-F238E27FC236}">
                <a16:creationId xmlns:a16="http://schemas.microsoft.com/office/drawing/2014/main" id="{6C4E878B-A196-0CF0-8C6A-A8CEB8905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07" y="885760"/>
            <a:ext cx="2914128" cy="5086478"/>
          </a:xfrm>
          <a:prstGeom prst="rect">
            <a:avLst/>
          </a:prstGeom>
        </p:spPr>
      </p:pic>
      <p:pic>
        <p:nvPicPr>
          <p:cNvPr id="27" name="Picture 26" descr="A person wearing a garment&#10;&#10;Description automatically generated with medium confidence">
            <a:extLst>
              <a:ext uri="{FF2B5EF4-FFF2-40B4-BE49-F238E27FC236}">
                <a16:creationId xmlns:a16="http://schemas.microsoft.com/office/drawing/2014/main" id="{D4A91D09-9C61-8FA0-D4DE-2A09A140B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502" y="1780699"/>
            <a:ext cx="2623351" cy="3296601"/>
          </a:xfrm>
          <a:prstGeom prst="rect">
            <a:avLst/>
          </a:prstGeom>
        </p:spPr>
      </p:pic>
      <p:pic>
        <p:nvPicPr>
          <p:cNvPr id="29" name="Picture 28" descr="Text&#10;&#10;Description automatically generated">
            <a:extLst>
              <a:ext uri="{FF2B5EF4-FFF2-40B4-BE49-F238E27FC236}">
                <a16:creationId xmlns:a16="http://schemas.microsoft.com/office/drawing/2014/main" id="{CDC3170B-1A90-08E8-252F-3CEDB5388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627" y="5764689"/>
            <a:ext cx="1778688" cy="787903"/>
          </a:xfrm>
          <a:prstGeom prst="rect">
            <a:avLst/>
          </a:prstGeom>
        </p:spPr>
      </p:pic>
      <p:pic>
        <p:nvPicPr>
          <p:cNvPr id="31" name="Picture 30" descr="Logo&#10;&#10;Description automatically generated with low confidence">
            <a:extLst>
              <a:ext uri="{FF2B5EF4-FFF2-40B4-BE49-F238E27FC236}">
                <a16:creationId xmlns:a16="http://schemas.microsoft.com/office/drawing/2014/main" id="{8EB0CBD6-BDD8-3FEC-09CD-2A762A8A9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3082" y="5295732"/>
            <a:ext cx="1136189" cy="1353012"/>
          </a:xfrm>
          <a:prstGeom prst="rect">
            <a:avLst/>
          </a:prstGeom>
        </p:spPr>
      </p:pic>
      <p:pic>
        <p:nvPicPr>
          <p:cNvPr id="33" name="Picture 32" descr="Diagram&#10;&#10;Description automatically generated">
            <a:extLst>
              <a:ext uri="{FF2B5EF4-FFF2-40B4-BE49-F238E27FC236}">
                <a16:creationId xmlns:a16="http://schemas.microsoft.com/office/drawing/2014/main" id="{86E25351-88BB-D4EE-C88D-21629AC0AE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447" y="5203294"/>
            <a:ext cx="1077686" cy="13716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1AF8337F-2729-15A1-FEE3-5568EA24B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3363" y="4980119"/>
            <a:ext cx="1078992" cy="137160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0FFD0559-D26D-C5AE-92D1-80A7365CA5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5097" y="5217612"/>
            <a:ext cx="1078992" cy="1371600"/>
          </a:xfrm>
          <a:prstGeom prst="rect">
            <a:avLst/>
          </a:prstGeom>
        </p:spPr>
      </p:pic>
      <p:pic>
        <p:nvPicPr>
          <p:cNvPr id="25" name="Picture 24" descr="A picture containing person, indoor, wall, person&#10;&#10;Description automatically generated">
            <a:extLst>
              <a:ext uri="{FF2B5EF4-FFF2-40B4-BE49-F238E27FC236}">
                <a16:creationId xmlns:a16="http://schemas.microsoft.com/office/drawing/2014/main" id="{ACA901B7-358D-F470-4498-930B24783A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954" y="1567502"/>
            <a:ext cx="6208091" cy="4784217"/>
          </a:xfrm>
          <a:prstGeom prst="rect">
            <a:avLst/>
          </a:prstGeom>
        </p:spPr>
      </p:pic>
    </p:spTree>
    <p:extLst>
      <p:ext uri="{BB962C8B-B14F-4D97-AF65-F5344CB8AC3E}">
        <p14:creationId xmlns:p14="http://schemas.microsoft.com/office/powerpoint/2010/main" val="137829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994D-4AD0-9864-82D3-233D5009330F}"/>
              </a:ext>
            </a:extLst>
          </p:cNvPr>
          <p:cNvSpPr>
            <a:spLocks noGrp="1"/>
          </p:cNvSpPr>
          <p:nvPr>
            <p:ph type="title"/>
          </p:nvPr>
        </p:nvSpPr>
        <p:spPr/>
        <p:txBody>
          <a:bodyPr/>
          <a:lstStyle/>
          <a:p>
            <a:endParaRPr lang="en-US"/>
          </a:p>
        </p:txBody>
      </p:sp>
      <p:pic>
        <p:nvPicPr>
          <p:cNvPr id="9" name="Content Placeholder 8" descr="Graphical user interface, website&#10;&#10;Description automatically generated">
            <a:extLst>
              <a:ext uri="{FF2B5EF4-FFF2-40B4-BE49-F238E27FC236}">
                <a16:creationId xmlns:a16="http://schemas.microsoft.com/office/drawing/2014/main" id="{AE9DA5D3-53B1-3FEE-313A-E126AC981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934"/>
          </a:xfrm>
        </p:spPr>
      </p:pic>
      <p:grpSp>
        <p:nvGrpSpPr>
          <p:cNvPr id="4" name="Group 3">
            <a:extLst>
              <a:ext uri="{FF2B5EF4-FFF2-40B4-BE49-F238E27FC236}">
                <a16:creationId xmlns:a16="http://schemas.microsoft.com/office/drawing/2014/main" id="{81542E75-37C7-8038-1322-E90DDC871CE5}"/>
              </a:ext>
            </a:extLst>
          </p:cNvPr>
          <p:cNvGrpSpPr/>
          <p:nvPr/>
        </p:nvGrpSpPr>
        <p:grpSpPr>
          <a:xfrm flipH="1">
            <a:off x="1750567" y="4281524"/>
            <a:ext cx="907995" cy="2374419"/>
            <a:chOff x="3501991" y="798663"/>
            <a:chExt cx="1815105" cy="5281685"/>
          </a:xfrm>
        </p:grpSpPr>
        <p:sp>
          <p:nvSpPr>
            <p:cNvPr id="5" name="Oval 4">
              <a:extLst>
                <a:ext uri="{FF2B5EF4-FFF2-40B4-BE49-F238E27FC236}">
                  <a16:creationId xmlns:a16="http://schemas.microsoft.com/office/drawing/2014/main" id="{8CCB6A0D-2563-146B-BE1C-01814F078342}"/>
                </a:ext>
              </a:extLst>
            </p:cNvPr>
            <p:cNvSpPr/>
            <p:nvPr/>
          </p:nvSpPr>
          <p:spPr>
            <a:xfrm flipH="1">
              <a:off x="4239838" y="2193602"/>
              <a:ext cx="317999" cy="889891"/>
            </a:xfrm>
            <a:prstGeom prst="ellipse">
              <a:avLst/>
            </a:prstGeom>
            <a:solidFill>
              <a:srgbClr val="AE78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1DC68A6F-2D53-FBD8-176F-82C3FA65AAA8}"/>
                </a:ext>
              </a:extLst>
            </p:cNvPr>
            <p:cNvSpPr/>
            <p:nvPr/>
          </p:nvSpPr>
          <p:spPr>
            <a:xfrm flipH="1">
              <a:off x="4415507" y="4754962"/>
              <a:ext cx="270852" cy="1215766"/>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AE78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4C6082EF-BC6D-C120-2A16-0EF63B2A660B}"/>
                </a:ext>
              </a:extLst>
            </p:cNvPr>
            <p:cNvSpPr/>
            <p:nvPr/>
          </p:nvSpPr>
          <p:spPr>
            <a:xfrm rot="565848" flipH="1">
              <a:off x="3948047" y="4713978"/>
              <a:ext cx="323229" cy="1227583"/>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AE78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BA3F519-2374-6FB3-6F4D-98A0F23D747A}"/>
                </a:ext>
              </a:extLst>
            </p:cNvPr>
            <p:cNvSpPr/>
            <p:nvPr/>
          </p:nvSpPr>
          <p:spPr>
            <a:xfrm flipH="1">
              <a:off x="3916678" y="3831506"/>
              <a:ext cx="870061" cy="1963368"/>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 name="connsiteX0" fmla="*/ 7897 w 610007"/>
                <a:gd name="connsiteY0" fmla="*/ 28134 h 546419"/>
                <a:gd name="connsiteX1" fmla="*/ 560992 w 610007"/>
                <a:gd name="connsiteY1" fmla="*/ 0 h 546419"/>
                <a:gd name="connsiteX2" fmla="*/ 598954 w 610007"/>
                <a:gd name="connsiteY2" fmla="*/ 541656 h 546419"/>
                <a:gd name="connsiteX3" fmla="*/ 365590 w 610007"/>
                <a:gd name="connsiteY3" fmla="*/ 546419 h 546419"/>
                <a:gd name="connsiteX4" fmla="*/ 327393 w 610007"/>
                <a:gd name="connsiteY4" fmla="*/ 165107 h 546419"/>
                <a:gd name="connsiteX5" fmla="*/ 301297 w 610007"/>
                <a:gd name="connsiteY5" fmla="*/ 541656 h 546419"/>
                <a:gd name="connsiteX6" fmla="*/ 51266 w 610007"/>
                <a:gd name="connsiteY6" fmla="*/ 541656 h 546419"/>
                <a:gd name="connsiteX7" fmla="*/ 7897 w 610007"/>
                <a:gd name="connsiteY7" fmla="*/ 28134 h 546419"/>
                <a:gd name="connsiteX0" fmla="*/ 7897 w 638886"/>
                <a:gd name="connsiteY0" fmla="*/ 5805 h 524090"/>
                <a:gd name="connsiteX1" fmla="*/ 612546 w 638886"/>
                <a:gd name="connsiteY1" fmla="*/ 0 h 524090"/>
                <a:gd name="connsiteX2" fmla="*/ 598954 w 638886"/>
                <a:gd name="connsiteY2" fmla="*/ 519327 h 524090"/>
                <a:gd name="connsiteX3" fmla="*/ 365590 w 638886"/>
                <a:gd name="connsiteY3" fmla="*/ 524090 h 524090"/>
                <a:gd name="connsiteX4" fmla="*/ 327393 w 638886"/>
                <a:gd name="connsiteY4" fmla="*/ 142778 h 524090"/>
                <a:gd name="connsiteX5" fmla="*/ 301297 w 638886"/>
                <a:gd name="connsiteY5" fmla="*/ 519327 h 524090"/>
                <a:gd name="connsiteX6" fmla="*/ 51266 w 638886"/>
                <a:gd name="connsiteY6" fmla="*/ 519327 h 524090"/>
                <a:gd name="connsiteX7" fmla="*/ 7897 w 638886"/>
                <a:gd name="connsiteY7" fmla="*/ 5805 h 524090"/>
                <a:gd name="connsiteX0" fmla="*/ 11849 w 610916"/>
                <a:gd name="connsiteY0" fmla="*/ 0 h 546419"/>
                <a:gd name="connsiteX1" fmla="*/ 584576 w 610916"/>
                <a:gd name="connsiteY1" fmla="*/ 22329 h 546419"/>
                <a:gd name="connsiteX2" fmla="*/ 570984 w 610916"/>
                <a:gd name="connsiteY2" fmla="*/ 541656 h 546419"/>
                <a:gd name="connsiteX3" fmla="*/ 337620 w 610916"/>
                <a:gd name="connsiteY3" fmla="*/ 546419 h 546419"/>
                <a:gd name="connsiteX4" fmla="*/ 299423 w 610916"/>
                <a:gd name="connsiteY4" fmla="*/ 165107 h 546419"/>
                <a:gd name="connsiteX5" fmla="*/ 273327 w 610916"/>
                <a:gd name="connsiteY5" fmla="*/ 541656 h 546419"/>
                <a:gd name="connsiteX6" fmla="*/ 23296 w 610916"/>
                <a:gd name="connsiteY6" fmla="*/ 541656 h 546419"/>
                <a:gd name="connsiteX7" fmla="*/ 11849 w 610916"/>
                <a:gd name="connsiteY7" fmla="*/ 0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916" h="546419">
                  <a:moveTo>
                    <a:pt x="11849" y="0"/>
                  </a:moveTo>
                  <a:cubicBezTo>
                    <a:pt x="216255" y="4042"/>
                    <a:pt x="431932" y="34307"/>
                    <a:pt x="584576" y="22329"/>
                  </a:cubicBezTo>
                  <a:cubicBezTo>
                    <a:pt x="643077" y="201995"/>
                    <a:pt x="588368" y="367310"/>
                    <a:pt x="570984" y="541656"/>
                  </a:cubicBezTo>
                  <a:lnTo>
                    <a:pt x="337620" y="546419"/>
                  </a:lnTo>
                  <a:cubicBezTo>
                    <a:pt x="288408" y="476569"/>
                    <a:pt x="414480" y="266963"/>
                    <a:pt x="299423" y="165107"/>
                  </a:cubicBezTo>
                  <a:cubicBezTo>
                    <a:pt x="233809" y="274666"/>
                    <a:pt x="282026" y="416140"/>
                    <a:pt x="273327" y="541656"/>
                  </a:cubicBezTo>
                  <a:lnTo>
                    <a:pt x="23296" y="541656"/>
                  </a:lnTo>
                  <a:cubicBezTo>
                    <a:pt x="21709" y="363856"/>
                    <a:pt x="-19764" y="177800"/>
                    <a:pt x="11849" y="0"/>
                  </a:cubicBezTo>
                  <a:close/>
                </a:path>
              </a:pathLst>
            </a:custGeom>
            <a:solidFill>
              <a:srgbClr val="4472C4">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C038B42-D72F-8C5F-A0BA-31E87F9446C8}"/>
                </a:ext>
              </a:extLst>
            </p:cNvPr>
            <p:cNvSpPr/>
            <p:nvPr/>
          </p:nvSpPr>
          <p:spPr>
            <a:xfrm rot="194592">
              <a:off x="5084372" y="3729615"/>
              <a:ext cx="232724" cy="34179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AE78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67D2F46-BB4D-0553-B9D9-250031EE0AC9}"/>
                </a:ext>
              </a:extLst>
            </p:cNvPr>
            <p:cNvSpPr/>
            <p:nvPr/>
          </p:nvSpPr>
          <p:spPr>
            <a:xfrm rot="21342638" flipH="1">
              <a:off x="3501991" y="3756555"/>
              <a:ext cx="237461" cy="348755"/>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AE78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C086AB8-FFEC-ED4E-525C-5E21C38F2D44}"/>
                </a:ext>
              </a:extLst>
            </p:cNvPr>
            <p:cNvSpPr/>
            <p:nvPr/>
          </p:nvSpPr>
          <p:spPr>
            <a:xfrm flipH="1">
              <a:off x="3623844" y="2489384"/>
              <a:ext cx="462692" cy="1404821"/>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 name="connsiteX0" fmla="*/ 326230 w 326230"/>
                <a:gd name="connsiteY0" fmla="*/ 673579 h 735492"/>
                <a:gd name="connsiteX1" fmla="*/ 167826 w 326230"/>
                <a:gd name="connsiteY1" fmla="*/ 400984 h 735492"/>
                <a:gd name="connsiteX2" fmla="*/ 38100 w 326230"/>
                <a:gd name="connsiteY2" fmla="*/ 6829 h 735492"/>
                <a:gd name="connsiteX3" fmla="*/ 7143 w 326230"/>
                <a:gd name="connsiteY3" fmla="*/ 180660 h 735492"/>
                <a:gd name="connsiteX4" fmla="*/ 0 w 326230"/>
                <a:gd name="connsiteY4" fmla="*/ 433073 h 735492"/>
                <a:gd name="connsiteX5" fmla="*/ 240507 w 326230"/>
                <a:gd name="connsiteY5" fmla="*/ 735492 h 735492"/>
                <a:gd name="connsiteX6" fmla="*/ 326230 w 326230"/>
                <a:gd name="connsiteY6" fmla="*/ 673579 h 735492"/>
                <a:gd name="connsiteX0" fmla="*/ 326230 w 326230"/>
                <a:gd name="connsiteY0" fmla="*/ 638213 h 700126"/>
                <a:gd name="connsiteX1" fmla="*/ 167826 w 326230"/>
                <a:gd name="connsiteY1" fmla="*/ 365618 h 700126"/>
                <a:gd name="connsiteX2" fmla="*/ 13109 w 326230"/>
                <a:gd name="connsiteY2" fmla="*/ 7561 h 700126"/>
                <a:gd name="connsiteX3" fmla="*/ 7143 w 326230"/>
                <a:gd name="connsiteY3" fmla="*/ 145294 h 700126"/>
                <a:gd name="connsiteX4" fmla="*/ 0 w 326230"/>
                <a:gd name="connsiteY4" fmla="*/ 397707 h 700126"/>
                <a:gd name="connsiteX5" fmla="*/ 240507 w 326230"/>
                <a:gd name="connsiteY5" fmla="*/ 700126 h 700126"/>
                <a:gd name="connsiteX6" fmla="*/ 326230 w 326230"/>
                <a:gd name="connsiteY6" fmla="*/ 638213 h 70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00126">
                  <a:moveTo>
                    <a:pt x="326230" y="638213"/>
                  </a:moveTo>
                  <a:cubicBezTo>
                    <a:pt x="289303" y="548142"/>
                    <a:pt x="219041" y="446164"/>
                    <a:pt x="167826" y="365618"/>
                  </a:cubicBezTo>
                  <a:cubicBezTo>
                    <a:pt x="156334" y="239789"/>
                    <a:pt x="23428" y="-50383"/>
                    <a:pt x="13109" y="7561"/>
                  </a:cubicBezTo>
                  <a:lnTo>
                    <a:pt x="7143" y="145294"/>
                  </a:lnTo>
                  <a:lnTo>
                    <a:pt x="0" y="397707"/>
                  </a:lnTo>
                  <a:lnTo>
                    <a:pt x="240507" y="700126"/>
                  </a:lnTo>
                  <a:lnTo>
                    <a:pt x="326230" y="638213"/>
                  </a:lnTo>
                  <a:close/>
                </a:path>
              </a:pathLst>
            </a:cu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D3963CB-C5BE-F77E-734E-0AC47688CB51}"/>
                </a:ext>
              </a:extLst>
            </p:cNvPr>
            <p:cNvSpPr/>
            <p:nvPr/>
          </p:nvSpPr>
          <p:spPr>
            <a:xfrm flipH="1">
              <a:off x="4363794" y="2371413"/>
              <a:ext cx="204891" cy="229346"/>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25FF4AD-F843-155C-0C75-829D0C6C8267}"/>
                </a:ext>
              </a:extLst>
            </p:cNvPr>
            <p:cNvSpPr/>
            <p:nvPr/>
          </p:nvSpPr>
          <p:spPr>
            <a:xfrm flipH="1">
              <a:off x="3881801" y="2444950"/>
              <a:ext cx="1330737" cy="1788575"/>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 name="connsiteX0" fmla="*/ 95250 w 904600"/>
                <a:gd name="connsiteY0" fmla="*/ 731043 h 776288"/>
                <a:gd name="connsiteX1" fmla="*/ 354807 w 904600"/>
                <a:gd name="connsiteY1" fmla="*/ 285750 h 776288"/>
                <a:gd name="connsiteX2" fmla="*/ 334554 w 904600"/>
                <a:gd name="connsiteY2" fmla="*/ 499466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 name="connsiteX0" fmla="*/ 95250 w 905936"/>
                <a:gd name="connsiteY0" fmla="*/ 731043 h 776288"/>
                <a:gd name="connsiteX1" fmla="*/ 354807 w 905936"/>
                <a:gd name="connsiteY1" fmla="*/ 285750 h 776288"/>
                <a:gd name="connsiteX2" fmla="*/ 334554 w 905936"/>
                <a:gd name="connsiteY2" fmla="*/ 499466 h 776288"/>
                <a:gd name="connsiteX3" fmla="*/ 300038 w 905936"/>
                <a:gd name="connsiteY3" fmla="*/ 771524 h 776288"/>
                <a:gd name="connsiteX4" fmla="*/ 902495 w 905936"/>
                <a:gd name="connsiteY4" fmla="*/ 776288 h 776288"/>
                <a:gd name="connsiteX5" fmla="*/ 850717 w 905936"/>
                <a:gd name="connsiteY5" fmla="*/ 382783 h 776288"/>
                <a:gd name="connsiteX6" fmla="*/ 883445 w 905936"/>
                <a:gd name="connsiteY6" fmla="*/ 292894 h 776288"/>
                <a:gd name="connsiteX7" fmla="*/ 835820 w 905936"/>
                <a:gd name="connsiteY7" fmla="*/ 197644 h 776288"/>
                <a:gd name="connsiteX8" fmla="*/ 821532 w 905936"/>
                <a:gd name="connsiteY8" fmla="*/ 47625 h 776288"/>
                <a:gd name="connsiteX9" fmla="*/ 719139 w 905936"/>
                <a:gd name="connsiteY9" fmla="*/ 38100 h 776288"/>
                <a:gd name="connsiteX10" fmla="*/ 704851 w 905936"/>
                <a:gd name="connsiteY10" fmla="*/ 0 h 776288"/>
                <a:gd name="connsiteX11" fmla="*/ 685801 w 905936"/>
                <a:gd name="connsiteY11" fmla="*/ 28575 h 776288"/>
                <a:gd name="connsiteX12" fmla="*/ 666751 w 905936"/>
                <a:gd name="connsiteY12" fmla="*/ 204788 h 776288"/>
                <a:gd name="connsiteX13" fmla="*/ 597695 w 905936"/>
                <a:gd name="connsiteY13" fmla="*/ 33338 h 776288"/>
                <a:gd name="connsiteX14" fmla="*/ 588170 w 905936"/>
                <a:gd name="connsiteY14" fmla="*/ 97631 h 776288"/>
                <a:gd name="connsiteX15" fmla="*/ 459582 w 905936"/>
                <a:gd name="connsiteY15" fmla="*/ 30956 h 776288"/>
                <a:gd name="connsiteX16" fmla="*/ 311945 w 905936"/>
                <a:gd name="connsiteY16" fmla="*/ 45244 h 776288"/>
                <a:gd name="connsiteX17" fmla="*/ 0 w 905936"/>
                <a:gd name="connsiteY17" fmla="*/ 681038 h 776288"/>
                <a:gd name="connsiteX18" fmla="*/ 95250 w 905936"/>
                <a:gd name="connsiteY18" fmla="*/ 731043 h 776288"/>
                <a:gd name="connsiteX0" fmla="*/ 95250 w 905936"/>
                <a:gd name="connsiteY0" fmla="*/ 731043 h 899255"/>
                <a:gd name="connsiteX1" fmla="*/ 354807 w 905936"/>
                <a:gd name="connsiteY1" fmla="*/ 285750 h 899255"/>
                <a:gd name="connsiteX2" fmla="*/ 334554 w 905936"/>
                <a:gd name="connsiteY2" fmla="*/ 499466 h 899255"/>
                <a:gd name="connsiteX3" fmla="*/ 305597 w 905936"/>
                <a:gd name="connsiteY3" fmla="*/ 899255 h 899255"/>
                <a:gd name="connsiteX4" fmla="*/ 902495 w 905936"/>
                <a:gd name="connsiteY4" fmla="*/ 776288 h 899255"/>
                <a:gd name="connsiteX5" fmla="*/ 850717 w 905936"/>
                <a:gd name="connsiteY5" fmla="*/ 382783 h 899255"/>
                <a:gd name="connsiteX6" fmla="*/ 883445 w 905936"/>
                <a:gd name="connsiteY6" fmla="*/ 292894 h 899255"/>
                <a:gd name="connsiteX7" fmla="*/ 835820 w 905936"/>
                <a:gd name="connsiteY7" fmla="*/ 197644 h 899255"/>
                <a:gd name="connsiteX8" fmla="*/ 821532 w 905936"/>
                <a:gd name="connsiteY8" fmla="*/ 47625 h 899255"/>
                <a:gd name="connsiteX9" fmla="*/ 719139 w 905936"/>
                <a:gd name="connsiteY9" fmla="*/ 38100 h 899255"/>
                <a:gd name="connsiteX10" fmla="*/ 704851 w 905936"/>
                <a:gd name="connsiteY10" fmla="*/ 0 h 899255"/>
                <a:gd name="connsiteX11" fmla="*/ 685801 w 905936"/>
                <a:gd name="connsiteY11" fmla="*/ 28575 h 899255"/>
                <a:gd name="connsiteX12" fmla="*/ 666751 w 905936"/>
                <a:gd name="connsiteY12" fmla="*/ 204788 h 899255"/>
                <a:gd name="connsiteX13" fmla="*/ 597695 w 905936"/>
                <a:gd name="connsiteY13" fmla="*/ 33338 h 899255"/>
                <a:gd name="connsiteX14" fmla="*/ 588170 w 905936"/>
                <a:gd name="connsiteY14" fmla="*/ 97631 h 899255"/>
                <a:gd name="connsiteX15" fmla="*/ 459582 w 905936"/>
                <a:gd name="connsiteY15" fmla="*/ 30956 h 899255"/>
                <a:gd name="connsiteX16" fmla="*/ 311945 w 905936"/>
                <a:gd name="connsiteY16" fmla="*/ 45244 h 899255"/>
                <a:gd name="connsiteX17" fmla="*/ 0 w 905936"/>
                <a:gd name="connsiteY17" fmla="*/ 681038 h 899255"/>
                <a:gd name="connsiteX18" fmla="*/ 95250 w 905936"/>
                <a:gd name="connsiteY18" fmla="*/ 731043 h 899255"/>
                <a:gd name="connsiteX0" fmla="*/ 95250 w 927053"/>
                <a:gd name="connsiteY0" fmla="*/ 731043 h 899255"/>
                <a:gd name="connsiteX1" fmla="*/ 354807 w 927053"/>
                <a:gd name="connsiteY1" fmla="*/ 285750 h 899255"/>
                <a:gd name="connsiteX2" fmla="*/ 334554 w 927053"/>
                <a:gd name="connsiteY2" fmla="*/ 499466 h 899255"/>
                <a:gd name="connsiteX3" fmla="*/ 305597 w 927053"/>
                <a:gd name="connsiteY3" fmla="*/ 899255 h 899255"/>
                <a:gd name="connsiteX4" fmla="*/ 924731 w 927053"/>
                <a:gd name="connsiteY4" fmla="*/ 892912 h 899255"/>
                <a:gd name="connsiteX5" fmla="*/ 850717 w 927053"/>
                <a:gd name="connsiteY5" fmla="*/ 382783 h 899255"/>
                <a:gd name="connsiteX6" fmla="*/ 883445 w 927053"/>
                <a:gd name="connsiteY6" fmla="*/ 292894 h 899255"/>
                <a:gd name="connsiteX7" fmla="*/ 835820 w 927053"/>
                <a:gd name="connsiteY7" fmla="*/ 197644 h 899255"/>
                <a:gd name="connsiteX8" fmla="*/ 821532 w 927053"/>
                <a:gd name="connsiteY8" fmla="*/ 47625 h 899255"/>
                <a:gd name="connsiteX9" fmla="*/ 719139 w 927053"/>
                <a:gd name="connsiteY9" fmla="*/ 38100 h 899255"/>
                <a:gd name="connsiteX10" fmla="*/ 704851 w 927053"/>
                <a:gd name="connsiteY10" fmla="*/ 0 h 899255"/>
                <a:gd name="connsiteX11" fmla="*/ 685801 w 927053"/>
                <a:gd name="connsiteY11" fmla="*/ 28575 h 899255"/>
                <a:gd name="connsiteX12" fmla="*/ 666751 w 927053"/>
                <a:gd name="connsiteY12" fmla="*/ 204788 h 899255"/>
                <a:gd name="connsiteX13" fmla="*/ 597695 w 927053"/>
                <a:gd name="connsiteY13" fmla="*/ 33338 h 899255"/>
                <a:gd name="connsiteX14" fmla="*/ 588170 w 927053"/>
                <a:gd name="connsiteY14" fmla="*/ 97631 h 899255"/>
                <a:gd name="connsiteX15" fmla="*/ 459582 w 927053"/>
                <a:gd name="connsiteY15" fmla="*/ 30956 h 899255"/>
                <a:gd name="connsiteX16" fmla="*/ 311945 w 927053"/>
                <a:gd name="connsiteY16" fmla="*/ 45244 h 899255"/>
                <a:gd name="connsiteX17" fmla="*/ 0 w 927053"/>
                <a:gd name="connsiteY17" fmla="*/ 681038 h 899255"/>
                <a:gd name="connsiteX18" fmla="*/ 95250 w 927053"/>
                <a:gd name="connsiteY18" fmla="*/ 731043 h 899255"/>
                <a:gd name="connsiteX0" fmla="*/ 95250 w 927053"/>
                <a:gd name="connsiteY0" fmla="*/ 731043 h 899255"/>
                <a:gd name="connsiteX1" fmla="*/ 354807 w 927053"/>
                <a:gd name="connsiteY1" fmla="*/ 285750 h 899255"/>
                <a:gd name="connsiteX2" fmla="*/ 334554 w 927053"/>
                <a:gd name="connsiteY2" fmla="*/ 499466 h 899255"/>
                <a:gd name="connsiteX3" fmla="*/ 305597 w 927053"/>
                <a:gd name="connsiteY3" fmla="*/ 899255 h 899255"/>
                <a:gd name="connsiteX4" fmla="*/ 924731 w 927053"/>
                <a:gd name="connsiteY4" fmla="*/ 892912 h 899255"/>
                <a:gd name="connsiteX5" fmla="*/ 850717 w 927053"/>
                <a:gd name="connsiteY5" fmla="*/ 382783 h 899255"/>
                <a:gd name="connsiteX6" fmla="*/ 883445 w 927053"/>
                <a:gd name="connsiteY6" fmla="*/ 292894 h 899255"/>
                <a:gd name="connsiteX7" fmla="*/ 835820 w 927053"/>
                <a:gd name="connsiteY7" fmla="*/ 197644 h 899255"/>
                <a:gd name="connsiteX8" fmla="*/ 821532 w 927053"/>
                <a:gd name="connsiteY8" fmla="*/ 47625 h 899255"/>
                <a:gd name="connsiteX9" fmla="*/ 719139 w 927053"/>
                <a:gd name="connsiteY9" fmla="*/ 38100 h 899255"/>
                <a:gd name="connsiteX10" fmla="*/ 704851 w 927053"/>
                <a:gd name="connsiteY10" fmla="*/ 0 h 899255"/>
                <a:gd name="connsiteX11" fmla="*/ 685801 w 927053"/>
                <a:gd name="connsiteY11" fmla="*/ 28575 h 899255"/>
                <a:gd name="connsiteX12" fmla="*/ 666751 w 927053"/>
                <a:gd name="connsiteY12" fmla="*/ 204788 h 899255"/>
                <a:gd name="connsiteX13" fmla="*/ 597695 w 927053"/>
                <a:gd name="connsiteY13" fmla="*/ 33338 h 899255"/>
                <a:gd name="connsiteX14" fmla="*/ 588170 w 927053"/>
                <a:gd name="connsiteY14" fmla="*/ 97631 h 899255"/>
                <a:gd name="connsiteX15" fmla="*/ 459582 w 927053"/>
                <a:gd name="connsiteY15" fmla="*/ 30956 h 899255"/>
                <a:gd name="connsiteX16" fmla="*/ 311945 w 927053"/>
                <a:gd name="connsiteY16" fmla="*/ 45244 h 899255"/>
                <a:gd name="connsiteX17" fmla="*/ 0 w 927053"/>
                <a:gd name="connsiteY17" fmla="*/ 681038 h 899255"/>
                <a:gd name="connsiteX18" fmla="*/ 95250 w 927053"/>
                <a:gd name="connsiteY18" fmla="*/ 731043 h 899255"/>
                <a:gd name="connsiteX0" fmla="*/ 95250 w 927053"/>
                <a:gd name="connsiteY0" fmla="*/ 731043 h 899255"/>
                <a:gd name="connsiteX1" fmla="*/ 354807 w 927053"/>
                <a:gd name="connsiteY1" fmla="*/ 285750 h 899255"/>
                <a:gd name="connsiteX2" fmla="*/ 334554 w 927053"/>
                <a:gd name="connsiteY2" fmla="*/ 499466 h 899255"/>
                <a:gd name="connsiteX3" fmla="*/ 305597 w 927053"/>
                <a:gd name="connsiteY3" fmla="*/ 899255 h 899255"/>
                <a:gd name="connsiteX4" fmla="*/ 924731 w 927053"/>
                <a:gd name="connsiteY4" fmla="*/ 892912 h 899255"/>
                <a:gd name="connsiteX5" fmla="*/ 850717 w 927053"/>
                <a:gd name="connsiteY5" fmla="*/ 382783 h 899255"/>
                <a:gd name="connsiteX6" fmla="*/ 883445 w 927053"/>
                <a:gd name="connsiteY6" fmla="*/ 292894 h 899255"/>
                <a:gd name="connsiteX7" fmla="*/ 835820 w 927053"/>
                <a:gd name="connsiteY7" fmla="*/ 197644 h 899255"/>
                <a:gd name="connsiteX8" fmla="*/ 821532 w 927053"/>
                <a:gd name="connsiteY8" fmla="*/ 47625 h 899255"/>
                <a:gd name="connsiteX9" fmla="*/ 719139 w 927053"/>
                <a:gd name="connsiteY9" fmla="*/ 38100 h 899255"/>
                <a:gd name="connsiteX10" fmla="*/ 704851 w 927053"/>
                <a:gd name="connsiteY10" fmla="*/ 0 h 899255"/>
                <a:gd name="connsiteX11" fmla="*/ 685801 w 927053"/>
                <a:gd name="connsiteY11" fmla="*/ 28575 h 899255"/>
                <a:gd name="connsiteX12" fmla="*/ 666751 w 927053"/>
                <a:gd name="connsiteY12" fmla="*/ 204788 h 899255"/>
                <a:gd name="connsiteX13" fmla="*/ 597695 w 927053"/>
                <a:gd name="connsiteY13" fmla="*/ 33338 h 899255"/>
                <a:gd name="connsiteX14" fmla="*/ 588170 w 927053"/>
                <a:gd name="connsiteY14" fmla="*/ 97631 h 899255"/>
                <a:gd name="connsiteX15" fmla="*/ 459582 w 927053"/>
                <a:gd name="connsiteY15" fmla="*/ 30956 h 899255"/>
                <a:gd name="connsiteX16" fmla="*/ 311945 w 927053"/>
                <a:gd name="connsiteY16" fmla="*/ 45244 h 899255"/>
                <a:gd name="connsiteX17" fmla="*/ 0 w 927053"/>
                <a:gd name="connsiteY17" fmla="*/ 681038 h 899255"/>
                <a:gd name="connsiteX18" fmla="*/ 95250 w 927053"/>
                <a:gd name="connsiteY18" fmla="*/ 731043 h 899255"/>
                <a:gd name="connsiteX0" fmla="*/ 95250 w 927053"/>
                <a:gd name="connsiteY0" fmla="*/ 731043 h 899255"/>
                <a:gd name="connsiteX1" fmla="*/ 354807 w 927053"/>
                <a:gd name="connsiteY1" fmla="*/ 285750 h 899255"/>
                <a:gd name="connsiteX2" fmla="*/ 334554 w 927053"/>
                <a:gd name="connsiteY2" fmla="*/ 499466 h 899255"/>
                <a:gd name="connsiteX3" fmla="*/ 305597 w 927053"/>
                <a:gd name="connsiteY3" fmla="*/ 899255 h 899255"/>
                <a:gd name="connsiteX4" fmla="*/ 924731 w 927053"/>
                <a:gd name="connsiteY4" fmla="*/ 892912 h 899255"/>
                <a:gd name="connsiteX5" fmla="*/ 850717 w 927053"/>
                <a:gd name="connsiteY5" fmla="*/ 382783 h 899255"/>
                <a:gd name="connsiteX6" fmla="*/ 883445 w 927053"/>
                <a:gd name="connsiteY6" fmla="*/ 292894 h 899255"/>
                <a:gd name="connsiteX7" fmla="*/ 835820 w 927053"/>
                <a:gd name="connsiteY7" fmla="*/ 197644 h 899255"/>
                <a:gd name="connsiteX8" fmla="*/ 821532 w 927053"/>
                <a:gd name="connsiteY8" fmla="*/ 47625 h 899255"/>
                <a:gd name="connsiteX9" fmla="*/ 719139 w 927053"/>
                <a:gd name="connsiteY9" fmla="*/ 38100 h 899255"/>
                <a:gd name="connsiteX10" fmla="*/ 704851 w 927053"/>
                <a:gd name="connsiteY10" fmla="*/ 0 h 899255"/>
                <a:gd name="connsiteX11" fmla="*/ 685801 w 927053"/>
                <a:gd name="connsiteY11" fmla="*/ 28575 h 899255"/>
                <a:gd name="connsiteX12" fmla="*/ 666751 w 927053"/>
                <a:gd name="connsiteY12" fmla="*/ 204788 h 899255"/>
                <a:gd name="connsiteX13" fmla="*/ 597695 w 927053"/>
                <a:gd name="connsiteY13" fmla="*/ 33338 h 899255"/>
                <a:gd name="connsiteX14" fmla="*/ 588170 w 927053"/>
                <a:gd name="connsiteY14" fmla="*/ 97631 h 899255"/>
                <a:gd name="connsiteX15" fmla="*/ 459582 w 927053"/>
                <a:gd name="connsiteY15" fmla="*/ 30956 h 899255"/>
                <a:gd name="connsiteX16" fmla="*/ 311945 w 927053"/>
                <a:gd name="connsiteY16" fmla="*/ 45244 h 899255"/>
                <a:gd name="connsiteX17" fmla="*/ 0 w 927053"/>
                <a:gd name="connsiteY17" fmla="*/ 681038 h 899255"/>
                <a:gd name="connsiteX18" fmla="*/ 95250 w 927053"/>
                <a:gd name="connsiteY18" fmla="*/ 731043 h 899255"/>
                <a:gd name="connsiteX0" fmla="*/ 95250 w 927053"/>
                <a:gd name="connsiteY0" fmla="*/ 731043 h 899255"/>
                <a:gd name="connsiteX1" fmla="*/ 354807 w 927053"/>
                <a:gd name="connsiteY1" fmla="*/ 285750 h 899255"/>
                <a:gd name="connsiteX2" fmla="*/ 305597 w 927053"/>
                <a:gd name="connsiteY2" fmla="*/ 899255 h 899255"/>
                <a:gd name="connsiteX3" fmla="*/ 924731 w 927053"/>
                <a:gd name="connsiteY3" fmla="*/ 892912 h 899255"/>
                <a:gd name="connsiteX4" fmla="*/ 850717 w 927053"/>
                <a:gd name="connsiteY4" fmla="*/ 382783 h 899255"/>
                <a:gd name="connsiteX5" fmla="*/ 883445 w 927053"/>
                <a:gd name="connsiteY5" fmla="*/ 292894 h 899255"/>
                <a:gd name="connsiteX6" fmla="*/ 835820 w 927053"/>
                <a:gd name="connsiteY6" fmla="*/ 197644 h 899255"/>
                <a:gd name="connsiteX7" fmla="*/ 821532 w 927053"/>
                <a:gd name="connsiteY7" fmla="*/ 47625 h 899255"/>
                <a:gd name="connsiteX8" fmla="*/ 719139 w 927053"/>
                <a:gd name="connsiteY8" fmla="*/ 38100 h 899255"/>
                <a:gd name="connsiteX9" fmla="*/ 704851 w 927053"/>
                <a:gd name="connsiteY9" fmla="*/ 0 h 899255"/>
                <a:gd name="connsiteX10" fmla="*/ 685801 w 927053"/>
                <a:gd name="connsiteY10" fmla="*/ 28575 h 899255"/>
                <a:gd name="connsiteX11" fmla="*/ 666751 w 927053"/>
                <a:gd name="connsiteY11" fmla="*/ 204788 h 899255"/>
                <a:gd name="connsiteX12" fmla="*/ 597695 w 927053"/>
                <a:gd name="connsiteY12" fmla="*/ 33338 h 899255"/>
                <a:gd name="connsiteX13" fmla="*/ 588170 w 927053"/>
                <a:gd name="connsiteY13" fmla="*/ 97631 h 899255"/>
                <a:gd name="connsiteX14" fmla="*/ 459582 w 927053"/>
                <a:gd name="connsiteY14" fmla="*/ 30956 h 899255"/>
                <a:gd name="connsiteX15" fmla="*/ 311945 w 927053"/>
                <a:gd name="connsiteY15" fmla="*/ 45244 h 899255"/>
                <a:gd name="connsiteX16" fmla="*/ 0 w 927053"/>
                <a:gd name="connsiteY16" fmla="*/ 681038 h 899255"/>
                <a:gd name="connsiteX17" fmla="*/ 95250 w 927053"/>
                <a:gd name="connsiteY17" fmla="*/ 731043 h 899255"/>
                <a:gd name="connsiteX0" fmla="*/ 95250 w 927053"/>
                <a:gd name="connsiteY0" fmla="*/ 731043 h 899255"/>
                <a:gd name="connsiteX1" fmla="*/ 354807 w 927053"/>
                <a:gd name="connsiteY1" fmla="*/ 285750 h 899255"/>
                <a:gd name="connsiteX2" fmla="*/ 305597 w 927053"/>
                <a:gd name="connsiteY2" fmla="*/ 899255 h 899255"/>
                <a:gd name="connsiteX3" fmla="*/ 924731 w 927053"/>
                <a:gd name="connsiteY3" fmla="*/ 892912 h 899255"/>
                <a:gd name="connsiteX4" fmla="*/ 850717 w 927053"/>
                <a:gd name="connsiteY4" fmla="*/ 382783 h 899255"/>
                <a:gd name="connsiteX5" fmla="*/ 883445 w 927053"/>
                <a:gd name="connsiteY5" fmla="*/ 292894 h 899255"/>
                <a:gd name="connsiteX6" fmla="*/ 835820 w 927053"/>
                <a:gd name="connsiteY6" fmla="*/ 197644 h 899255"/>
                <a:gd name="connsiteX7" fmla="*/ 821532 w 927053"/>
                <a:gd name="connsiteY7" fmla="*/ 47625 h 899255"/>
                <a:gd name="connsiteX8" fmla="*/ 719139 w 927053"/>
                <a:gd name="connsiteY8" fmla="*/ 38100 h 899255"/>
                <a:gd name="connsiteX9" fmla="*/ 704851 w 927053"/>
                <a:gd name="connsiteY9" fmla="*/ 0 h 899255"/>
                <a:gd name="connsiteX10" fmla="*/ 685801 w 927053"/>
                <a:gd name="connsiteY10" fmla="*/ 28575 h 899255"/>
                <a:gd name="connsiteX11" fmla="*/ 666751 w 927053"/>
                <a:gd name="connsiteY11" fmla="*/ 204788 h 899255"/>
                <a:gd name="connsiteX12" fmla="*/ 597695 w 927053"/>
                <a:gd name="connsiteY12" fmla="*/ 33338 h 899255"/>
                <a:gd name="connsiteX13" fmla="*/ 588170 w 927053"/>
                <a:gd name="connsiteY13" fmla="*/ 97631 h 899255"/>
                <a:gd name="connsiteX14" fmla="*/ 459582 w 927053"/>
                <a:gd name="connsiteY14" fmla="*/ 30956 h 899255"/>
                <a:gd name="connsiteX15" fmla="*/ 311945 w 927053"/>
                <a:gd name="connsiteY15" fmla="*/ 45244 h 899255"/>
                <a:gd name="connsiteX16" fmla="*/ 0 w 927053"/>
                <a:gd name="connsiteY16" fmla="*/ 681038 h 899255"/>
                <a:gd name="connsiteX17" fmla="*/ 95250 w 927053"/>
                <a:gd name="connsiteY17" fmla="*/ 731043 h 899255"/>
                <a:gd name="connsiteX0" fmla="*/ 95250 w 927053"/>
                <a:gd name="connsiteY0" fmla="*/ 731043 h 899255"/>
                <a:gd name="connsiteX1" fmla="*/ 354807 w 927053"/>
                <a:gd name="connsiteY1" fmla="*/ 285750 h 899255"/>
                <a:gd name="connsiteX2" fmla="*/ 305597 w 927053"/>
                <a:gd name="connsiteY2" fmla="*/ 899255 h 899255"/>
                <a:gd name="connsiteX3" fmla="*/ 924731 w 927053"/>
                <a:gd name="connsiteY3" fmla="*/ 892912 h 899255"/>
                <a:gd name="connsiteX4" fmla="*/ 850717 w 927053"/>
                <a:gd name="connsiteY4" fmla="*/ 382783 h 899255"/>
                <a:gd name="connsiteX5" fmla="*/ 883445 w 927053"/>
                <a:gd name="connsiteY5" fmla="*/ 292894 h 899255"/>
                <a:gd name="connsiteX6" fmla="*/ 835820 w 927053"/>
                <a:gd name="connsiteY6" fmla="*/ 197644 h 899255"/>
                <a:gd name="connsiteX7" fmla="*/ 821532 w 927053"/>
                <a:gd name="connsiteY7" fmla="*/ 47625 h 899255"/>
                <a:gd name="connsiteX8" fmla="*/ 719139 w 927053"/>
                <a:gd name="connsiteY8" fmla="*/ 38100 h 899255"/>
                <a:gd name="connsiteX9" fmla="*/ 704851 w 927053"/>
                <a:gd name="connsiteY9" fmla="*/ 0 h 899255"/>
                <a:gd name="connsiteX10" fmla="*/ 685801 w 927053"/>
                <a:gd name="connsiteY10" fmla="*/ 28575 h 899255"/>
                <a:gd name="connsiteX11" fmla="*/ 666751 w 927053"/>
                <a:gd name="connsiteY11" fmla="*/ 204788 h 899255"/>
                <a:gd name="connsiteX12" fmla="*/ 597695 w 927053"/>
                <a:gd name="connsiteY12" fmla="*/ 33338 h 899255"/>
                <a:gd name="connsiteX13" fmla="*/ 588170 w 927053"/>
                <a:gd name="connsiteY13" fmla="*/ 97631 h 899255"/>
                <a:gd name="connsiteX14" fmla="*/ 459582 w 927053"/>
                <a:gd name="connsiteY14" fmla="*/ 30956 h 899255"/>
                <a:gd name="connsiteX15" fmla="*/ 311945 w 927053"/>
                <a:gd name="connsiteY15" fmla="*/ 45244 h 899255"/>
                <a:gd name="connsiteX16" fmla="*/ 0 w 927053"/>
                <a:gd name="connsiteY16" fmla="*/ 681038 h 899255"/>
                <a:gd name="connsiteX17" fmla="*/ 95250 w 927053"/>
                <a:gd name="connsiteY17" fmla="*/ 731043 h 899255"/>
                <a:gd name="connsiteX0" fmla="*/ 95250 w 927053"/>
                <a:gd name="connsiteY0" fmla="*/ 731043 h 899255"/>
                <a:gd name="connsiteX1" fmla="*/ 333960 w 927053"/>
                <a:gd name="connsiteY1" fmla="*/ 339897 h 899255"/>
                <a:gd name="connsiteX2" fmla="*/ 305597 w 927053"/>
                <a:gd name="connsiteY2" fmla="*/ 899255 h 899255"/>
                <a:gd name="connsiteX3" fmla="*/ 924731 w 927053"/>
                <a:gd name="connsiteY3" fmla="*/ 892912 h 899255"/>
                <a:gd name="connsiteX4" fmla="*/ 850717 w 927053"/>
                <a:gd name="connsiteY4" fmla="*/ 382783 h 899255"/>
                <a:gd name="connsiteX5" fmla="*/ 883445 w 927053"/>
                <a:gd name="connsiteY5" fmla="*/ 292894 h 899255"/>
                <a:gd name="connsiteX6" fmla="*/ 835820 w 927053"/>
                <a:gd name="connsiteY6" fmla="*/ 197644 h 899255"/>
                <a:gd name="connsiteX7" fmla="*/ 821532 w 927053"/>
                <a:gd name="connsiteY7" fmla="*/ 47625 h 899255"/>
                <a:gd name="connsiteX8" fmla="*/ 719139 w 927053"/>
                <a:gd name="connsiteY8" fmla="*/ 38100 h 899255"/>
                <a:gd name="connsiteX9" fmla="*/ 704851 w 927053"/>
                <a:gd name="connsiteY9" fmla="*/ 0 h 899255"/>
                <a:gd name="connsiteX10" fmla="*/ 685801 w 927053"/>
                <a:gd name="connsiteY10" fmla="*/ 28575 h 899255"/>
                <a:gd name="connsiteX11" fmla="*/ 666751 w 927053"/>
                <a:gd name="connsiteY11" fmla="*/ 204788 h 899255"/>
                <a:gd name="connsiteX12" fmla="*/ 597695 w 927053"/>
                <a:gd name="connsiteY12" fmla="*/ 33338 h 899255"/>
                <a:gd name="connsiteX13" fmla="*/ 588170 w 927053"/>
                <a:gd name="connsiteY13" fmla="*/ 97631 h 899255"/>
                <a:gd name="connsiteX14" fmla="*/ 459582 w 927053"/>
                <a:gd name="connsiteY14" fmla="*/ 30956 h 899255"/>
                <a:gd name="connsiteX15" fmla="*/ 311945 w 927053"/>
                <a:gd name="connsiteY15" fmla="*/ 45244 h 899255"/>
                <a:gd name="connsiteX16" fmla="*/ 0 w 927053"/>
                <a:gd name="connsiteY16" fmla="*/ 681038 h 899255"/>
                <a:gd name="connsiteX17" fmla="*/ 95250 w 927053"/>
                <a:gd name="connsiteY17" fmla="*/ 731043 h 899255"/>
                <a:gd name="connsiteX0" fmla="*/ 111927 w 927053"/>
                <a:gd name="connsiteY0" fmla="*/ 735209 h 899255"/>
                <a:gd name="connsiteX1" fmla="*/ 333960 w 927053"/>
                <a:gd name="connsiteY1" fmla="*/ 339897 h 899255"/>
                <a:gd name="connsiteX2" fmla="*/ 305597 w 927053"/>
                <a:gd name="connsiteY2" fmla="*/ 899255 h 899255"/>
                <a:gd name="connsiteX3" fmla="*/ 924731 w 927053"/>
                <a:gd name="connsiteY3" fmla="*/ 892912 h 899255"/>
                <a:gd name="connsiteX4" fmla="*/ 850717 w 927053"/>
                <a:gd name="connsiteY4" fmla="*/ 382783 h 899255"/>
                <a:gd name="connsiteX5" fmla="*/ 883445 w 927053"/>
                <a:gd name="connsiteY5" fmla="*/ 292894 h 899255"/>
                <a:gd name="connsiteX6" fmla="*/ 835820 w 927053"/>
                <a:gd name="connsiteY6" fmla="*/ 197644 h 899255"/>
                <a:gd name="connsiteX7" fmla="*/ 821532 w 927053"/>
                <a:gd name="connsiteY7" fmla="*/ 47625 h 899255"/>
                <a:gd name="connsiteX8" fmla="*/ 719139 w 927053"/>
                <a:gd name="connsiteY8" fmla="*/ 38100 h 899255"/>
                <a:gd name="connsiteX9" fmla="*/ 704851 w 927053"/>
                <a:gd name="connsiteY9" fmla="*/ 0 h 899255"/>
                <a:gd name="connsiteX10" fmla="*/ 685801 w 927053"/>
                <a:gd name="connsiteY10" fmla="*/ 28575 h 899255"/>
                <a:gd name="connsiteX11" fmla="*/ 666751 w 927053"/>
                <a:gd name="connsiteY11" fmla="*/ 204788 h 899255"/>
                <a:gd name="connsiteX12" fmla="*/ 597695 w 927053"/>
                <a:gd name="connsiteY12" fmla="*/ 33338 h 899255"/>
                <a:gd name="connsiteX13" fmla="*/ 588170 w 927053"/>
                <a:gd name="connsiteY13" fmla="*/ 97631 h 899255"/>
                <a:gd name="connsiteX14" fmla="*/ 459582 w 927053"/>
                <a:gd name="connsiteY14" fmla="*/ 30956 h 899255"/>
                <a:gd name="connsiteX15" fmla="*/ 311945 w 927053"/>
                <a:gd name="connsiteY15" fmla="*/ 45244 h 899255"/>
                <a:gd name="connsiteX16" fmla="*/ 0 w 927053"/>
                <a:gd name="connsiteY16" fmla="*/ 681038 h 899255"/>
                <a:gd name="connsiteX17" fmla="*/ 111927 w 927053"/>
                <a:gd name="connsiteY17" fmla="*/ 735209 h 899255"/>
                <a:gd name="connsiteX0" fmla="*/ 111927 w 927053"/>
                <a:gd name="connsiteY0" fmla="*/ 735209 h 903421"/>
                <a:gd name="connsiteX1" fmla="*/ 333960 w 927053"/>
                <a:gd name="connsiteY1" fmla="*/ 339897 h 903421"/>
                <a:gd name="connsiteX2" fmla="*/ 259736 w 927053"/>
                <a:gd name="connsiteY2" fmla="*/ 903421 h 903421"/>
                <a:gd name="connsiteX3" fmla="*/ 924731 w 927053"/>
                <a:gd name="connsiteY3" fmla="*/ 892912 h 903421"/>
                <a:gd name="connsiteX4" fmla="*/ 850717 w 927053"/>
                <a:gd name="connsiteY4" fmla="*/ 382783 h 903421"/>
                <a:gd name="connsiteX5" fmla="*/ 883445 w 927053"/>
                <a:gd name="connsiteY5" fmla="*/ 292894 h 903421"/>
                <a:gd name="connsiteX6" fmla="*/ 835820 w 927053"/>
                <a:gd name="connsiteY6" fmla="*/ 197644 h 903421"/>
                <a:gd name="connsiteX7" fmla="*/ 821532 w 927053"/>
                <a:gd name="connsiteY7" fmla="*/ 47625 h 903421"/>
                <a:gd name="connsiteX8" fmla="*/ 719139 w 927053"/>
                <a:gd name="connsiteY8" fmla="*/ 38100 h 903421"/>
                <a:gd name="connsiteX9" fmla="*/ 704851 w 927053"/>
                <a:gd name="connsiteY9" fmla="*/ 0 h 903421"/>
                <a:gd name="connsiteX10" fmla="*/ 685801 w 927053"/>
                <a:gd name="connsiteY10" fmla="*/ 28575 h 903421"/>
                <a:gd name="connsiteX11" fmla="*/ 666751 w 927053"/>
                <a:gd name="connsiteY11" fmla="*/ 204788 h 903421"/>
                <a:gd name="connsiteX12" fmla="*/ 597695 w 927053"/>
                <a:gd name="connsiteY12" fmla="*/ 33338 h 903421"/>
                <a:gd name="connsiteX13" fmla="*/ 588170 w 927053"/>
                <a:gd name="connsiteY13" fmla="*/ 97631 h 903421"/>
                <a:gd name="connsiteX14" fmla="*/ 459582 w 927053"/>
                <a:gd name="connsiteY14" fmla="*/ 30956 h 903421"/>
                <a:gd name="connsiteX15" fmla="*/ 311945 w 927053"/>
                <a:gd name="connsiteY15" fmla="*/ 45244 h 903421"/>
                <a:gd name="connsiteX16" fmla="*/ 0 w 927053"/>
                <a:gd name="connsiteY16" fmla="*/ 681038 h 903421"/>
                <a:gd name="connsiteX17" fmla="*/ 111927 w 927053"/>
                <a:gd name="connsiteY17" fmla="*/ 735209 h 903421"/>
                <a:gd name="connsiteX0" fmla="*/ 111927 w 939198"/>
                <a:gd name="connsiteY0" fmla="*/ 735209 h 903421"/>
                <a:gd name="connsiteX1" fmla="*/ 333960 w 939198"/>
                <a:gd name="connsiteY1" fmla="*/ 339897 h 903421"/>
                <a:gd name="connsiteX2" fmla="*/ 259736 w 939198"/>
                <a:gd name="connsiteY2" fmla="*/ 903421 h 903421"/>
                <a:gd name="connsiteX3" fmla="*/ 937240 w 939198"/>
                <a:gd name="connsiteY3" fmla="*/ 897078 h 903421"/>
                <a:gd name="connsiteX4" fmla="*/ 850717 w 939198"/>
                <a:gd name="connsiteY4" fmla="*/ 382783 h 903421"/>
                <a:gd name="connsiteX5" fmla="*/ 883445 w 939198"/>
                <a:gd name="connsiteY5" fmla="*/ 292894 h 903421"/>
                <a:gd name="connsiteX6" fmla="*/ 835820 w 939198"/>
                <a:gd name="connsiteY6" fmla="*/ 197644 h 903421"/>
                <a:gd name="connsiteX7" fmla="*/ 821532 w 939198"/>
                <a:gd name="connsiteY7" fmla="*/ 47625 h 903421"/>
                <a:gd name="connsiteX8" fmla="*/ 719139 w 939198"/>
                <a:gd name="connsiteY8" fmla="*/ 38100 h 903421"/>
                <a:gd name="connsiteX9" fmla="*/ 704851 w 939198"/>
                <a:gd name="connsiteY9" fmla="*/ 0 h 903421"/>
                <a:gd name="connsiteX10" fmla="*/ 685801 w 939198"/>
                <a:gd name="connsiteY10" fmla="*/ 28575 h 903421"/>
                <a:gd name="connsiteX11" fmla="*/ 666751 w 939198"/>
                <a:gd name="connsiteY11" fmla="*/ 204788 h 903421"/>
                <a:gd name="connsiteX12" fmla="*/ 597695 w 939198"/>
                <a:gd name="connsiteY12" fmla="*/ 33338 h 903421"/>
                <a:gd name="connsiteX13" fmla="*/ 588170 w 939198"/>
                <a:gd name="connsiteY13" fmla="*/ 97631 h 903421"/>
                <a:gd name="connsiteX14" fmla="*/ 459582 w 939198"/>
                <a:gd name="connsiteY14" fmla="*/ 30956 h 903421"/>
                <a:gd name="connsiteX15" fmla="*/ 311945 w 939198"/>
                <a:gd name="connsiteY15" fmla="*/ 45244 h 903421"/>
                <a:gd name="connsiteX16" fmla="*/ 0 w 939198"/>
                <a:gd name="connsiteY16" fmla="*/ 681038 h 903421"/>
                <a:gd name="connsiteX17" fmla="*/ 111927 w 939198"/>
                <a:gd name="connsiteY17" fmla="*/ 735209 h 903421"/>
                <a:gd name="connsiteX0" fmla="*/ 111927 w 939198"/>
                <a:gd name="connsiteY0" fmla="*/ 735209 h 915944"/>
                <a:gd name="connsiteX1" fmla="*/ 333960 w 939198"/>
                <a:gd name="connsiteY1" fmla="*/ 339897 h 915944"/>
                <a:gd name="connsiteX2" fmla="*/ 259736 w 939198"/>
                <a:gd name="connsiteY2" fmla="*/ 903421 h 915944"/>
                <a:gd name="connsiteX3" fmla="*/ 937240 w 939198"/>
                <a:gd name="connsiteY3" fmla="*/ 897078 h 915944"/>
                <a:gd name="connsiteX4" fmla="*/ 850717 w 939198"/>
                <a:gd name="connsiteY4" fmla="*/ 382783 h 915944"/>
                <a:gd name="connsiteX5" fmla="*/ 883445 w 939198"/>
                <a:gd name="connsiteY5" fmla="*/ 292894 h 915944"/>
                <a:gd name="connsiteX6" fmla="*/ 835820 w 939198"/>
                <a:gd name="connsiteY6" fmla="*/ 197644 h 915944"/>
                <a:gd name="connsiteX7" fmla="*/ 821532 w 939198"/>
                <a:gd name="connsiteY7" fmla="*/ 47625 h 915944"/>
                <a:gd name="connsiteX8" fmla="*/ 719139 w 939198"/>
                <a:gd name="connsiteY8" fmla="*/ 38100 h 915944"/>
                <a:gd name="connsiteX9" fmla="*/ 704851 w 939198"/>
                <a:gd name="connsiteY9" fmla="*/ 0 h 915944"/>
                <a:gd name="connsiteX10" fmla="*/ 685801 w 939198"/>
                <a:gd name="connsiteY10" fmla="*/ 28575 h 915944"/>
                <a:gd name="connsiteX11" fmla="*/ 666751 w 939198"/>
                <a:gd name="connsiteY11" fmla="*/ 204788 h 915944"/>
                <a:gd name="connsiteX12" fmla="*/ 597695 w 939198"/>
                <a:gd name="connsiteY12" fmla="*/ 33338 h 915944"/>
                <a:gd name="connsiteX13" fmla="*/ 588170 w 939198"/>
                <a:gd name="connsiteY13" fmla="*/ 97631 h 915944"/>
                <a:gd name="connsiteX14" fmla="*/ 459582 w 939198"/>
                <a:gd name="connsiteY14" fmla="*/ 30956 h 915944"/>
                <a:gd name="connsiteX15" fmla="*/ 311945 w 939198"/>
                <a:gd name="connsiteY15" fmla="*/ 45244 h 915944"/>
                <a:gd name="connsiteX16" fmla="*/ 0 w 939198"/>
                <a:gd name="connsiteY16" fmla="*/ 681038 h 915944"/>
                <a:gd name="connsiteX17" fmla="*/ 111927 w 939198"/>
                <a:gd name="connsiteY17" fmla="*/ 735209 h 915944"/>
                <a:gd name="connsiteX0" fmla="*/ 111927 w 939198"/>
                <a:gd name="connsiteY0" fmla="*/ 710643 h 891378"/>
                <a:gd name="connsiteX1" fmla="*/ 333960 w 939198"/>
                <a:gd name="connsiteY1" fmla="*/ 315331 h 891378"/>
                <a:gd name="connsiteX2" fmla="*/ 259736 w 939198"/>
                <a:gd name="connsiteY2" fmla="*/ 878855 h 891378"/>
                <a:gd name="connsiteX3" fmla="*/ 937240 w 939198"/>
                <a:gd name="connsiteY3" fmla="*/ 872512 h 891378"/>
                <a:gd name="connsiteX4" fmla="*/ 850717 w 939198"/>
                <a:gd name="connsiteY4" fmla="*/ 358217 h 891378"/>
                <a:gd name="connsiteX5" fmla="*/ 883445 w 939198"/>
                <a:gd name="connsiteY5" fmla="*/ 268328 h 891378"/>
                <a:gd name="connsiteX6" fmla="*/ 835820 w 939198"/>
                <a:gd name="connsiteY6" fmla="*/ 173078 h 891378"/>
                <a:gd name="connsiteX7" fmla="*/ 821532 w 939198"/>
                <a:gd name="connsiteY7" fmla="*/ 23059 h 891378"/>
                <a:gd name="connsiteX8" fmla="*/ 719139 w 939198"/>
                <a:gd name="connsiteY8" fmla="*/ 13534 h 891378"/>
                <a:gd name="connsiteX9" fmla="*/ 685801 w 939198"/>
                <a:gd name="connsiteY9" fmla="*/ 4009 h 891378"/>
                <a:gd name="connsiteX10" fmla="*/ 666751 w 939198"/>
                <a:gd name="connsiteY10" fmla="*/ 180222 h 891378"/>
                <a:gd name="connsiteX11" fmla="*/ 597695 w 939198"/>
                <a:gd name="connsiteY11" fmla="*/ 8772 h 891378"/>
                <a:gd name="connsiteX12" fmla="*/ 588170 w 939198"/>
                <a:gd name="connsiteY12" fmla="*/ 73065 h 891378"/>
                <a:gd name="connsiteX13" fmla="*/ 459582 w 939198"/>
                <a:gd name="connsiteY13" fmla="*/ 6390 h 891378"/>
                <a:gd name="connsiteX14" fmla="*/ 311945 w 939198"/>
                <a:gd name="connsiteY14" fmla="*/ 20678 h 891378"/>
                <a:gd name="connsiteX15" fmla="*/ 0 w 939198"/>
                <a:gd name="connsiteY15" fmla="*/ 656472 h 891378"/>
                <a:gd name="connsiteX16" fmla="*/ 111927 w 939198"/>
                <a:gd name="connsiteY16" fmla="*/ 710643 h 891378"/>
                <a:gd name="connsiteX0" fmla="*/ 111927 w 939198"/>
                <a:gd name="connsiteY0" fmla="*/ 710643 h 891378"/>
                <a:gd name="connsiteX1" fmla="*/ 333960 w 939198"/>
                <a:gd name="connsiteY1" fmla="*/ 315331 h 891378"/>
                <a:gd name="connsiteX2" fmla="*/ 259736 w 939198"/>
                <a:gd name="connsiteY2" fmla="*/ 878855 h 891378"/>
                <a:gd name="connsiteX3" fmla="*/ 937240 w 939198"/>
                <a:gd name="connsiteY3" fmla="*/ 872512 h 891378"/>
                <a:gd name="connsiteX4" fmla="*/ 850717 w 939198"/>
                <a:gd name="connsiteY4" fmla="*/ 358217 h 891378"/>
                <a:gd name="connsiteX5" fmla="*/ 883445 w 939198"/>
                <a:gd name="connsiteY5" fmla="*/ 268328 h 891378"/>
                <a:gd name="connsiteX6" fmla="*/ 835820 w 939198"/>
                <a:gd name="connsiteY6" fmla="*/ 173078 h 891378"/>
                <a:gd name="connsiteX7" fmla="*/ 821532 w 939198"/>
                <a:gd name="connsiteY7" fmla="*/ 23059 h 891378"/>
                <a:gd name="connsiteX8" fmla="*/ 719139 w 939198"/>
                <a:gd name="connsiteY8" fmla="*/ 13534 h 891378"/>
                <a:gd name="connsiteX9" fmla="*/ 685801 w 939198"/>
                <a:gd name="connsiteY9" fmla="*/ 4009 h 891378"/>
                <a:gd name="connsiteX10" fmla="*/ 666751 w 939198"/>
                <a:gd name="connsiteY10" fmla="*/ 180222 h 891378"/>
                <a:gd name="connsiteX11" fmla="*/ 588170 w 939198"/>
                <a:gd name="connsiteY11" fmla="*/ 73065 h 891378"/>
                <a:gd name="connsiteX12" fmla="*/ 459582 w 939198"/>
                <a:gd name="connsiteY12" fmla="*/ 6390 h 891378"/>
                <a:gd name="connsiteX13" fmla="*/ 311945 w 939198"/>
                <a:gd name="connsiteY13" fmla="*/ 20678 h 891378"/>
                <a:gd name="connsiteX14" fmla="*/ 0 w 939198"/>
                <a:gd name="connsiteY14" fmla="*/ 656472 h 891378"/>
                <a:gd name="connsiteX15" fmla="*/ 111927 w 939198"/>
                <a:gd name="connsiteY15" fmla="*/ 710643 h 8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198" h="891378">
                  <a:moveTo>
                    <a:pt x="111927" y="710643"/>
                  </a:moveTo>
                  <a:cubicBezTo>
                    <a:pt x="234165" y="581261"/>
                    <a:pt x="286151" y="477452"/>
                    <a:pt x="333960" y="315331"/>
                  </a:cubicBezTo>
                  <a:cubicBezTo>
                    <a:pt x="369018" y="343366"/>
                    <a:pt x="264812" y="390304"/>
                    <a:pt x="259736" y="878855"/>
                  </a:cubicBezTo>
                  <a:cubicBezTo>
                    <a:pt x="485571" y="876741"/>
                    <a:pt x="494602" y="912112"/>
                    <a:pt x="937240" y="872512"/>
                  </a:cubicBezTo>
                  <a:cubicBezTo>
                    <a:pt x="951528" y="733606"/>
                    <a:pt x="884055" y="494742"/>
                    <a:pt x="850717" y="358217"/>
                  </a:cubicBezTo>
                  <a:cubicBezTo>
                    <a:pt x="871355" y="329642"/>
                    <a:pt x="879476" y="330240"/>
                    <a:pt x="883445" y="268328"/>
                  </a:cubicBezTo>
                  <a:cubicBezTo>
                    <a:pt x="884239" y="215146"/>
                    <a:pt x="858838" y="200065"/>
                    <a:pt x="835820" y="173078"/>
                  </a:cubicBezTo>
                  <a:lnTo>
                    <a:pt x="821532" y="23059"/>
                  </a:lnTo>
                  <a:lnTo>
                    <a:pt x="719139" y="13534"/>
                  </a:lnTo>
                  <a:lnTo>
                    <a:pt x="685801" y="4009"/>
                  </a:lnTo>
                  <a:lnTo>
                    <a:pt x="666751" y="180222"/>
                  </a:lnTo>
                  <a:lnTo>
                    <a:pt x="588170" y="73065"/>
                  </a:lnTo>
                  <a:lnTo>
                    <a:pt x="459582" y="6390"/>
                  </a:lnTo>
                  <a:cubicBezTo>
                    <a:pt x="410370" y="-753"/>
                    <a:pt x="363538" y="-7897"/>
                    <a:pt x="311945" y="20678"/>
                  </a:cubicBezTo>
                  <a:cubicBezTo>
                    <a:pt x="264320" y="66715"/>
                    <a:pt x="88106" y="434222"/>
                    <a:pt x="0" y="656472"/>
                  </a:cubicBezTo>
                  <a:lnTo>
                    <a:pt x="111927" y="710643"/>
                  </a:lnTo>
                  <a:close/>
                </a:path>
              </a:pathLst>
            </a:cu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40D5D52-BD66-3E68-BB72-EF092A562BEB}"/>
                </a:ext>
              </a:extLst>
            </p:cNvPr>
            <p:cNvGrpSpPr/>
            <p:nvPr/>
          </p:nvGrpSpPr>
          <p:grpSpPr>
            <a:xfrm flipH="1">
              <a:off x="4319919" y="5791324"/>
              <a:ext cx="430569" cy="289024"/>
              <a:chOff x="3496916" y="4688683"/>
              <a:chExt cx="282128" cy="144041"/>
            </a:xfrm>
            <a:effectLst>
              <a:outerShdw blurRad="50800" dist="12700" dir="5400000" algn="t" rotWithShape="0">
                <a:prstClr val="black">
                  <a:alpha val="40000"/>
                </a:prstClr>
              </a:outerShdw>
            </a:effectLst>
          </p:grpSpPr>
          <p:sp>
            <p:nvSpPr>
              <p:cNvPr id="73" name="Freeform: Shape 72">
                <a:extLst>
                  <a:ext uri="{FF2B5EF4-FFF2-40B4-BE49-F238E27FC236}">
                    <a16:creationId xmlns:a16="http://schemas.microsoft.com/office/drawing/2014/main" id="{E2446810-FE48-5A1B-9841-AF46941F82E0}"/>
                  </a:ext>
                </a:extLst>
              </p:cNvPr>
              <p:cNvSpPr/>
              <p:nvPr/>
            </p:nvSpPr>
            <p:spPr>
              <a:xfrm>
                <a:off x="3496916" y="4748853"/>
                <a:ext cx="273844"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CE86F0EA-7034-D590-6087-78BFF3174799}"/>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FA8AA66-2B1A-02A0-F2ED-48B0F60AFE6F}"/>
                </a:ext>
              </a:extLst>
            </p:cNvPr>
            <p:cNvGrpSpPr/>
            <p:nvPr/>
          </p:nvGrpSpPr>
          <p:grpSpPr>
            <a:xfrm rot="622966" flipH="1">
              <a:off x="3823247" y="5777186"/>
              <a:ext cx="430569" cy="286683"/>
              <a:chOff x="3496916" y="4688683"/>
              <a:chExt cx="282128" cy="142874"/>
            </a:xfrm>
            <a:effectLst>
              <a:outerShdw blurRad="50800" dist="12700" dir="5400000" algn="t" rotWithShape="0">
                <a:prstClr val="black">
                  <a:alpha val="40000"/>
                </a:prstClr>
              </a:outerShdw>
            </a:effectLst>
          </p:grpSpPr>
          <p:sp>
            <p:nvSpPr>
              <p:cNvPr id="71" name="Freeform: Shape 70">
                <a:extLst>
                  <a:ext uri="{FF2B5EF4-FFF2-40B4-BE49-F238E27FC236}">
                    <a16:creationId xmlns:a16="http://schemas.microsoft.com/office/drawing/2014/main" id="{C846B357-3278-4F71-B482-C5914367222B}"/>
                  </a:ext>
                </a:extLst>
              </p:cNvPr>
              <p:cNvSpPr/>
              <p:nvPr/>
            </p:nvSpPr>
            <p:spPr>
              <a:xfrm>
                <a:off x="3496916" y="4748853"/>
                <a:ext cx="273844"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D9150FFB-5356-F026-EC02-FB41746FFCBD}"/>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B3C655B3-90B5-2228-6806-CA51ACB3D922}"/>
                </a:ext>
              </a:extLst>
            </p:cNvPr>
            <p:cNvSpPr/>
            <p:nvPr/>
          </p:nvSpPr>
          <p:spPr>
            <a:xfrm rot="10800000" flipH="1">
              <a:off x="5046436" y="3686693"/>
              <a:ext cx="193909" cy="190505"/>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71168AB-7040-E2B5-6B97-77468028C054}"/>
                </a:ext>
              </a:extLst>
            </p:cNvPr>
            <p:cNvSpPr/>
            <p:nvPr/>
          </p:nvSpPr>
          <p:spPr>
            <a:xfrm rot="7663797" flipH="1">
              <a:off x="4046688" y="2522891"/>
              <a:ext cx="502443" cy="406130"/>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4A4F7A4-DD68-389D-8865-98BF77DD760C}"/>
                </a:ext>
              </a:extLst>
            </p:cNvPr>
            <p:cNvSpPr/>
            <p:nvPr/>
          </p:nvSpPr>
          <p:spPr>
            <a:xfrm rot="4341028" flipH="1">
              <a:off x="3580724" y="3769465"/>
              <a:ext cx="159281" cy="140989"/>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C9BB428-494E-A692-142C-C7B218201227}"/>
                </a:ext>
              </a:extLst>
            </p:cNvPr>
            <p:cNvSpPr/>
            <p:nvPr/>
          </p:nvSpPr>
          <p:spPr>
            <a:xfrm rot="6174644" flipH="1">
              <a:off x="4056514" y="2539094"/>
              <a:ext cx="356403" cy="176442"/>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4AE755B-E486-B514-7F75-DFB317AA84C7}"/>
                </a:ext>
              </a:extLst>
            </p:cNvPr>
            <p:cNvSpPr/>
            <p:nvPr/>
          </p:nvSpPr>
          <p:spPr>
            <a:xfrm rot="2450459" flipH="1">
              <a:off x="4204440" y="2389108"/>
              <a:ext cx="169565" cy="153243"/>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rapezoid 21">
              <a:extLst>
                <a:ext uri="{FF2B5EF4-FFF2-40B4-BE49-F238E27FC236}">
                  <a16:creationId xmlns:a16="http://schemas.microsoft.com/office/drawing/2014/main" id="{7505087A-5BB8-1E30-EC9C-7873036730B2}"/>
                </a:ext>
              </a:extLst>
            </p:cNvPr>
            <p:cNvSpPr/>
            <p:nvPr/>
          </p:nvSpPr>
          <p:spPr>
            <a:xfrm flipH="1">
              <a:off x="4154873" y="2566069"/>
              <a:ext cx="114757" cy="1676919"/>
            </a:xfrm>
            <a:prstGeom prst="trapezoid">
              <a:avLst/>
            </a:pr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Trapezoid 22">
              <a:extLst>
                <a:ext uri="{FF2B5EF4-FFF2-40B4-BE49-F238E27FC236}">
                  <a16:creationId xmlns:a16="http://schemas.microsoft.com/office/drawing/2014/main" id="{E39A9A35-603A-B550-B120-4B01E92ECA9A}"/>
                </a:ext>
              </a:extLst>
            </p:cNvPr>
            <p:cNvSpPr/>
            <p:nvPr/>
          </p:nvSpPr>
          <p:spPr>
            <a:xfrm flipH="1">
              <a:off x="4328643" y="2599063"/>
              <a:ext cx="103372" cy="1641710"/>
            </a:xfrm>
            <a:prstGeom prst="trapezoid">
              <a:avLst/>
            </a:pr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rapezoid 350">
              <a:extLst>
                <a:ext uri="{FF2B5EF4-FFF2-40B4-BE49-F238E27FC236}">
                  <a16:creationId xmlns:a16="http://schemas.microsoft.com/office/drawing/2014/main" id="{37642543-E185-50A5-407A-96055476C119}"/>
                </a:ext>
              </a:extLst>
            </p:cNvPr>
            <p:cNvSpPr/>
            <p:nvPr/>
          </p:nvSpPr>
          <p:spPr>
            <a:xfrm flipH="1">
              <a:off x="4196494" y="2675828"/>
              <a:ext cx="202200" cy="1556074"/>
            </a:xfrm>
            <a:custGeom>
              <a:avLst/>
              <a:gdLst>
                <a:gd name="connsiteX0" fmla="*/ 0 w 108425"/>
                <a:gd name="connsiteY0" fmla="*/ 722868 h 722868"/>
                <a:gd name="connsiteX1" fmla="*/ 27106 w 108425"/>
                <a:gd name="connsiteY1" fmla="*/ 0 h 722868"/>
                <a:gd name="connsiteX2" fmla="*/ 81319 w 108425"/>
                <a:gd name="connsiteY2" fmla="*/ 0 h 722868"/>
                <a:gd name="connsiteX3" fmla="*/ 108425 w 108425"/>
                <a:gd name="connsiteY3" fmla="*/ 722868 h 722868"/>
                <a:gd name="connsiteX4" fmla="*/ 0 w 108425"/>
                <a:gd name="connsiteY4" fmla="*/ 722868 h 722868"/>
                <a:gd name="connsiteX0" fmla="*/ 0 w 108425"/>
                <a:gd name="connsiteY0" fmla="*/ 722868 h 722868"/>
                <a:gd name="connsiteX1" fmla="*/ 27106 w 108425"/>
                <a:gd name="connsiteY1" fmla="*/ 0 h 722868"/>
                <a:gd name="connsiteX2" fmla="*/ 81319 w 108425"/>
                <a:gd name="connsiteY2" fmla="*/ 0 h 722868"/>
                <a:gd name="connsiteX3" fmla="*/ 108425 w 108425"/>
                <a:gd name="connsiteY3" fmla="*/ 722868 h 722868"/>
                <a:gd name="connsiteX4" fmla="*/ 0 w 108425"/>
                <a:gd name="connsiteY4" fmla="*/ 722868 h 722868"/>
                <a:gd name="connsiteX0" fmla="*/ 0 w 108425"/>
                <a:gd name="connsiteY0" fmla="*/ 722868 h 722868"/>
                <a:gd name="connsiteX1" fmla="*/ 27106 w 108425"/>
                <a:gd name="connsiteY1" fmla="*/ 0 h 722868"/>
                <a:gd name="connsiteX2" fmla="*/ 81319 w 108425"/>
                <a:gd name="connsiteY2" fmla="*/ 0 h 722868"/>
                <a:gd name="connsiteX3" fmla="*/ 108425 w 108425"/>
                <a:gd name="connsiteY3" fmla="*/ 722868 h 722868"/>
                <a:gd name="connsiteX4" fmla="*/ 0 w 108425"/>
                <a:gd name="connsiteY4" fmla="*/ 722868 h 72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 h="722868">
                  <a:moveTo>
                    <a:pt x="0" y="722868"/>
                  </a:moveTo>
                  <a:lnTo>
                    <a:pt x="27106" y="0"/>
                  </a:lnTo>
                  <a:cubicBezTo>
                    <a:pt x="49939" y="30956"/>
                    <a:pt x="70392" y="26194"/>
                    <a:pt x="81319" y="0"/>
                  </a:cubicBezTo>
                  <a:lnTo>
                    <a:pt x="108425" y="722868"/>
                  </a:lnTo>
                  <a:lnTo>
                    <a:pt x="0" y="722868"/>
                  </a:lnTo>
                  <a:close/>
                </a:path>
              </a:pathLst>
            </a:custGeom>
            <a:solidFill>
              <a:srgbClr val="E7E6E6">
                <a:lumMod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4147114-1AEF-C893-BF75-288FAD388103}"/>
                </a:ext>
              </a:extLst>
            </p:cNvPr>
            <p:cNvSpPr/>
            <p:nvPr/>
          </p:nvSpPr>
          <p:spPr>
            <a:xfrm flipH="1">
              <a:off x="4104705" y="3544250"/>
              <a:ext cx="63763" cy="80230"/>
            </a:xfrm>
            <a:prstGeom prst="ellipse">
              <a:avLst/>
            </a:prstGeom>
            <a:solidFill>
              <a:sysClr val="windowText" lastClr="000000"/>
            </a:solidFill>
            <a:ln w="12700" cap="flat" cmpd="sng" algn="ctr">
              <a:solidFill>
                <a:srgbClr val="E7E6E6">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F4C7368-4E0F-A97E-1CDC-ECC3F51DD549}"/>
                </a:ext>
              </a:extLst>
            </p:cNvPr>
            <p:cNvSpPr/>
            <p:nvPr/>
          </p:nvSpPr>
          <p:spPr>
            <a:xfrm flipH="1">
              <a:off x="4099904" y="3705213"/>
              <a:ext cx="63763" cy="80230"/>
            </a:xfrm>
            <a:prstGeom prst="ellipse">
              <a:avLst/>
            </a:prstGeom>
            <a:solidFill>
              <a:sysClr val="windowText" lastClr="000000"/>
            </a:solidFill>
            <a:ln w="12700" cap="flat" cmpd="sng" algn="ctr">
              <a:solidFill>
                <a:srgbClr val="E7E6E6">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7F65357-C3C9-CF2A-9933-6329D6A160BA}"/>
                </a:ext>
              </a:extLst>
            </p:cNvPr>
            <p:cNvSpPr/>
            <p:nvPr/>
          </p:nvSpPr>
          <p:spPr>
            <a:xfrm flipH="1">
              <a:off x="4107647" y="3376158"/>
              <a:ext cx="63763" cy="80230"/>
            </a:xfrm>
            <a:prstGeom prst="ellipse">
              <a:avLst/>
            </a:prstGeom>
            <a:solidFill>
              <a:sysClr val="windowText" lastClr="000000"/>
            </a:solidFill>
            <a:ln w="12700" cap="flat" cmpd="sng" algn="ctr">
              <a:solidFill>
                <a:srgbClr val="E7E6E6">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12">
              <a:extLst>
                <a:ext uri="{FF2B5EF4-FFF2-40B4-BE49-F238E27FC236}">
                  <a16:creationId xmlns:a16="http://schemas.microsoft.com/office/drawing/2014/main" id="{51BC9B56-EFC4-1083-C9FB-A1DCA36FD360}"/>
                </a:ext>
              </a:extLst>
            </p:cNvPr>
            <p:cNvSpPr/>
            <p:nvPr/>
          </p:nvSpPr>
          <p:spPr>
            <a:xfrm flipH="1">
              <a:off x="3881900" y="819824"/>
              <a:ext cx="1064382" cy="1533075"/>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 name="connsiteX0" fmla="*/ 28406 w 1209459"/>
                <a:gd name="connsiteY0" fmla="*/ 576322 h 1171045"/>
                <a:gd name="connsiteX1" fmla="*/ 129145 w 1209459"/>
                <a:gd name="connsiteY1" fmla="*/ 177730 h 1171045"/>
                <a:gd name="connsiteX2" fmla="*/ 628950 w 1209459"/>
                <a:gd name="connsiteY2" fmla="*/ 928 h 1171045"/>
                <a:gd name="connsiteX3" fmla="*/ 1053137 w 1209459"/>
                <a:gd name="connsiteY3" fmla="*/ 130705 h 1171045"/>
                <a:gd name="connsiteX4" fmla="*/ 1187810 w 1209459"/>
                <a:gd name="connsiteY4" fmla="*/ 564566 h 1171045"/>
                <a:gd name="connsiteX5" fmla="*/ 552529 w 1209459"/>
                <a:gd name="connsiteY5" fmla="*/ 1169351 h 1171045"/>
                <a:gd name="connsiteX6" fmla="*/ 28406 w 1209459"/>
                <a:gd name="connsiteY6" fmla="*/ 576322 h 1171045"/>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2533"/>
                <a:gd name="connsiteX1" fmla="*/ 130215 w 1210529"/>
                <a:gd name="connsiteY1" fmla="*/ 177730 h 1132533"/>
                <a:gd name="connsiteX2" fmla="*/ 630020 w 1210529"/>
                <a:gd name="connsiteY2" fmla="*/ 928 h 1132533"/>
                <a:gd name="connsiteX3" fmla="*/ 1054207 w 1210529"/>
                <a:gd name="connsiteY3" fmla="*/ 130705 h 1132533"/>
                <a:gd name="connsiteX4" fmla="*/ 1188880 w 1210529"/>
                <a:gd name="connsiteY4" fmla="*/ 564566 h 1132533"/>
                <a:gd name="connsiteX5" fmla="*/ 568329 w 1210529"/>
                <a:gd name="connsiteY5" fmla="*/ 1131963 h 1132533"/>
                <a:gd name="connsiteX6" fmla="*/ 29476 w 1210529"/>
                <a:gd name="connsiteY6" fmla="*/ 576322 h 1132533"/>
                <a:gd name="connsiteX0" fmla="*/ 56370 w 1237423"/>
                <a:gd name="connsiteY0" fmla="*/ 576322 h 1132533"/>
                <a:gd name="connsiteX1" fmla="*/ 157109 w 1237423"/>
                <a:gd name="connsiteY1" fmla="*/ 177730 h 1132533"/>
                <a:gd name="connsiteX2" fmla="*/ 656914 w 1237423"/>
                <a:gd name="connsiteY2" fmla="*/ 928 h 1132533"/>
                <a:gd name="connsiteX3" fmla="*/ 1081101 w 1237423"/>
                <a:gd name="connsiteY3" fmla="*/ 130705 h 1132533"/>
                <a:gd name="connsiteX4" fmla="*/ 1215774 w 1237423"/>
                <a:gd name="connsiteY4" fmla="*/ 564566 h 1132533"/>
                <a:gd name="connsiteX5" fmla="*/ 595223 w 1237423"/>
                <a:gd name="connsiteY5" fmla="*/ 1131963 h 1132533"/>
                <a:gd name="connsiteX6" fmla="*/ 56370 w 1237423"/>
                <a:gd name="connsiteY6" fmla="*/ 576322 h 1132533"/>
                <a:gd name="connsiteX0" fmla="*/ 25669 w 1206722"/>
                <a:gd name="connsiteY0" fmla="*/ 576322 h 1132533"/>
                <a:gd name="connsiteX1" fmla="*/ 126408 w 1206722"/>
                <a:gd name="connsiteY1" fmla="*/ 177730 h 1132533"/>
                <a:gd name="connsiteX2" fmla="*/ 626213 w 1206722"/>
                <a:gd name="connsiteY2" fmla="*/ 928 h 1132533"/>
                <a:gd name="connsiteX3" fmla="*/ 1050400 w 1206722"/>
                <a:gd name="connsiteY3" fmla="*/ 130705 h 1132533"/>
                <a:gd name="connsiteX4" fmla="*/ 1185073 w 1206722"/>
                <a:gd name="connsiteY4" fmla="*/ 564566 h 1132533"/>
                <a:gd name="connsiteX5" fmla="*/ 564522 w 1206722"/>
                <a:gd name="connsiteY5" fmla="*/ 1131963 h 1132533"/>
                <a:gd name="connsiteX6" fmla="*/ 25669 w 1206722"/>
                <a:gd name="connsiteY6" fmla="*/ 576322 h 1132533"/>
                <a:gd name="connsiteX0" fmla="*/ 25669 w 1185644"/>
                <a:gd name="connsiteY0" fmla="*/ 576322 h 1132533"/>
                <a:gd name="connsiteX1" fmla="*/ 126408 w 1185644"/>
                <a:gd name="connsiteY1" fmla="*/ 177730 h 1132533"/>
                <a:gd name="connsiteX2" fmla="*/ 626213 w 1185644"/>
                <a:gd name="connsiteY2" fmla="*/ 928 h 1132533"/>
                <a:gd name="connsiteX3" fmla="*/ 1050400 w 1185644"/>
                <a:gd name="connsiteY3" fmla="*/ 130705 h 1132533"/>
                <a:gd name="connsiteX4" fmla="*/ 1185073 w 1185644"/>
                <a:gd name="connsiteY4" fmla="*/ 564566 h 1132533"/>
                <a:gd name="connsiteX5" fmla="*/ 564522 w 1185644"/>
                <a:gd name="connsiteY5" fmla="*/ 1131963 h 1132533"/>
                <a:gd name="connsiteX6" fmla="*/ 25669 w 1185644"/>
                <a:gd name="connsiteY6" fmla="*/ 576322 h 113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644" h="1132533">
                  <a:moveTo>
                    <a:pt x="25669" y="576322"/>
                  </a:moveTo>
                  <a:cubicBezTo>
                    <a:pt x="-38600" y="395072"/>
                    <a:pt x="26317" y="273629"/>
                    <a:pt x="126408" y="177730"/>
                  </a:cubicBezTo>
                  <a:cubicBezTo>
                    <a:pt x="226499" y="81831"/>
                    <a:pt x="472214" y="8766"/>
                    <a:pt x="626213" y="928"/>
                  </a:cubicBezTo>
                  <a:cubicBezTo>
                    <a:pt x="780212" y="-6910"/>
                    <a:pt x="950309" y="34806"/>
                    <a:pt x="1050400" y="130705"/>
                  </a:cubicBezTo>
                  <a:cubicBezTo>
                    <a:pt x="1150491" y="226604"/>
                    <a:pt x="1191046" y="377519"/>
                    <a:pt x="1185073" y="564566"/>
                  </a:cubicBezTo>
                  <a:cubicBezTo>
                    <a:pt x="1173744" y="987243"/>
                    <a:pt x="936847" y="1143286"/>
                    <a:pt x="564522" y="1131963"/>
                  </a:cubicBezTo>
                  <a:cubicBezTo>
                    <a:pt x="192197" y="1120640"/>
                    <a:pt x="89938" y="757572"/>
                    <a:pt x="25669" y="576322"/>
                  </a:cubicBezTo>
                  <a:close/>
                </a:path>
              </a:pathLst>
            </a:custGeom>
            <a:solidFill>
              <a:srgbClr val="AE7845"/>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B9974E89-276F-6FAD-DAC5-6FB57A71B428}"/>
                </a:ext>
              </a:extLst>
            </p:cNvPr>
            <p:cNvGrpSpPr/>
            <p:nvPr/>
          </p:nvGrpSpPr>
          <p:grpSpPr>
            <a:xfrm rot="20038493">
              <a:off x="3954233" y="1480355"/>
              <a:ext cx="350970" cy="219302"/>
              <a:chOff x="5136060" y="1710152"/>
              <a:chExt cx="538831" cy="347249"/>
            </a:xfrm>
          </p:grpSpPr>
          <p:sp>
            <p:nvSpPr>
              <p:cNvPr id="61" name="Oval 5">
                <a:extLst>
                  <a:ext uri="{FF2B5EF4-FFF2-40B4-BE49-F238E27FC236}">
                    <a16:creationId xmlns:a16="http://schemas.microsoft.com/office/drawing/2014/main" id="{552F3E2E-F994-DC55-B25E-4E630193BC35}"/>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9F60F3EC-4C1A-6A09-3D8A-FA7BA6768BF1}"/>
                  </a:ext>
                </a:extLst>
              </p:cNvPr>
              <p:cNvGrpSpPr/>
              <p:nvPr/>
            </p:nvGrpSpPr>
            <p:grpSpPr>
              <a:xfrm rot="20545732">
                <a:off x="5242936" y="1710152"/>
                <a:ext cx="85726" cy="45719"/>
                <a:chOff x="5293988" y="1700325"/>
                <a:chExt cx="85726" cy="42639"/>
              </a:xfrm>
            </p:grpSpPr>
            <p:cxnSp>
              <p:nvCxnSpPr>
                <p:cNvPr id="68" name="Straight Connector 67">
                  <a:extLst>
                    <a:ext uri="{FF2B5EF4-FFF2-40B4-BE49-F238E27FC236}">
                      <a16:creationId xmlns:a16="http://schemas.microsoft.com/office/drawing/2014/main" id="{2CF0F93F-66C4-631E-7963-BCB023E48F9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9" name="Straight Connector 68">
                  <a:extLst>
                    <a:ext uri="{FF2B5EF4-FFF2-40B4-BE49-F238E27FC236}">
                      <a16:creationId xmlns:a16="http://schemas.microsoft.com/office/drawing/2014/main" id="{BCA58678-DD5B-045E-7BF7-E9EEFDA0BD8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70" name="Straight Connector 69">
                  <a:extLst>
                    <a:ext uri="{FF2B5EF4-FFF2-40B4-BE49-F238E27FC236}">
                      <a16:creationId xmlns:a16="http://schemas.microsoft.com/office/drawing/2014/main" id="{74CC5E2E-3A04-03E7-9C3E-665F74E41428}"/>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63" name="Oval 4">
                <a:extLst>
                  <a:ext uri="{FF2B5EF4-FFF2-40B4-BE49-F238E27FC236}">
                    <a16:creationId xmlns:a16="http://schemas.microsoft.com/office/drawing/2014/main" id="{76A2E07C-7533-D5DA-6CC1-9CC0A6A88161}"/>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CAE025FB-FDBE-8B29-4879-487AC080F113}"/>
                  </a:ext>
                </a:extLst>
              </p:cNvPr>
              <p:cNvSpPr/>
              <p:nvPr/>
            </p:nvSpPr>
            <p:spPr>
              <a:xfrm>
                <a:off x="5275410" y="1778001"/>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675865EE-FE65-A230-7436-E834C32962D6}"/>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B528EF49-332E-C95E-A305-A82FDE6B89CB}"/>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A62DF3F1-1F4D-E716-8B11-ECF8F1B0EF44}"/>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FEBC69F-DD05-AF1A-E022-9734A3B6F057}"/>
                </a:ext>
              </a:extLst>
            </p:cNvPr>
            <p:cNvGrpSpPr/>
            <p:nvPr/>
          </p:nvGrpSpPr>
          <p:grpSpPr>
            <a:xfrm>
              <a:off x="4159952" y="1922303"/>
              <a:ext cx="361507" cy="291247"/>
              <a:chOff x="6044962" y="1869799"/>
              <a:chExt cx="585817" cy="391388"/>
            </a:xfrm>
          </p:grpSpPr>
          <p:sp>
            <p:nvSpPr>
              <p:cNvPr id="59" name="Chord 14349">
                <a:extLst>
                  <a:ext uri="{FF2B5EF4-FFF2-40B4-BE49-F238E27FC236}">
                    <a16:creationId xmlns:a16="http://schemas.microsoft.com/office/drawing/2014/main" id="{14BD4DED-654E-7F03-0E49-BD8FDC6B64B1}"/>
                  </a:ext>
                </a:extLst>
              </p:cNvPr>
              <p:cNvSpPr/>
              <p:nvPr/>
            </p:nvSpPr>
            <p:spPr>
              <a:xfrm rot="1664527" flipH="1">
                <a:off x="6044962" y="1869799"/>
                <a:ext cx="585817" cy="391388"/>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CF4D1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hord 14349">
                <a:extLst>
                  <a:ext uri="{FF2B5EF4-FFF2-40B4-BE49-F238E27FC236}">
                    <a16:creationId xmlns:a16="http://schemas.microsoft.com/office/drawing/2014/main" id="{EFA24B1D-4A65-2151-9060-F04F100F3BAC}"/>
                  </a:ext>
                </a:extLst>
              </p:cNvPr>
              <p:cNvSpPr/>
              <p:nvPr/>
            </p:nvSpPr>
            <p:spPr>
              <a:xfrm rot="1951150" flipH="1">
                <a:off x="6125938" y="1953551"/>
                <a:ext cx="452810" cy="27454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FD8B107D-8FB7-C708-CB7A-6E75217F642A}"/>
                </a:ext>
              </a:extLst>
            </p:cNvPr>
            <p:cNvGrpSpPr/>
            <p:nvPr/>
          </p:nvGrpSpPr>
          <p:grpSpPr>
            <a:xfrm rot="1879854" flipH="1">
              <a:off x="4425224" y="1480505"/>
              <a:ext cx="326069" cy="222906"/>
              <a:chOff x="5136060" y="1710152"/>
              <a:chExt cx="538831" cy="347248"/>
            </a:xfrm>
          </p:grpSpPr>
          <p:sp>
            <p:nvSpPr>
              <p:cNvPr id="49" name="Oval 5">
                <a:extLst>
                  <a:ext uri="{FF2B5EF4-FFF2-40B4-BE49-F238E27FC236}">
                    <a16:creationId xmlns:a16="http://schemas.microsoft.com/office/drawing/2014/main" id="{A696E642-E60F-22A3-EE55-82AEA33E7429}"/>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EA803B6B-EF9B-39B7-296A-767494763A1E}"/>
                  </a:ext>
                </a:extLst>
              </p:cNvPr>
              <p:cNvGrpSpPr/>
              <p:nvPr/>
            </p:nvGrpSpPr>
            <p:grpSpPr>
              <a:xfrm rot="20545732">
                <a:off x="5242936" y="1710152"/>
                <a:ext cx="85726" cy="45719"/>
                <a:chOff x="5293988" y="1700325"/>
                <a:chExt cx="85726" cy="42639"/>
              </a:xfrm>
            </p:grpSpPr>
            <p:cxnSp>
              <p:nvCxnSpPr>
                <p:cNvPr id="56" name="Straight Connector 55">
                  <a:extLst>
                    <a:ext uri="{FF2B5EF4-FFF2-40B4-BE49-F238E27FC236}">
                      <a16:creationId xmlns:a16="http://schemas.microsoft.com/office/drawing/2014/main" id="{1A9F9BF5-D457-1B60-0294-A81198D99040}"/>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7" name="Straight Connector 56">
                  <a:extLst>
                    <a:ext uri="{FF2B5EF4-FFF2-40B4-BE49-F238E27FC236}">
                      <a16:creationId xmlns:a16="http://schemas.microsoft.com/office/drawing/2014/main" id="{77219F50-BB83-5B1B-99BF-CEA6FB5258E9}"/>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8" name="Straight Connector 57">
                  <a:extLst>
                    <a:ext uri="{FF2B5EF4-FFF2-40B4-BE49-F238E27FC236}">
                      <a16:creationId xmlns:a16="http://schemas.microsoft.com/office/drawing/2014/main" id="{A08B3F90-115A-EC92-6C2B-6D8BCE5E0A4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1" name="Oval 4">
                <a:extLst>
                  <a:ext uri="{FF2B5EF4-FFF2-40B4-BE49-F238E27FC236}">
                    <a16:creationId xmlns:a16="http://schemas.microsoft.com/office/drawing/2014/main" id="{520453CD-809C-397A-F02B-70448220AD0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09259838-858A-C21F-C6E2-6979F8F97F7A}"/>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C8C1A984-88FA-68F1-FCEC-05E21F097369}"/>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0E154555-07D1-A3D7-989C-224D4BFF5B7C}"/>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FDAB243F-B886-95C9-7F8A-1566DFF39E66}"/>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2" name="Cloud 31">
              <a:extLst>
                <a:ext uri="{FF2B5EF4-FFF2-40B4-BE49-F238E27FC236}">
                  <a16:creationId xmlns:a16="http://schemas.microsoft.com/office/drawing/2014/main" id="{F8172C96-3A37-F883-834C-5B184B643500}"/>
                </a:ext>
              </a:extLst>
            </p:cNvPr>
            <p:cNvSpPr/>
            <p:nvPr/>
          </p:nvSpPr>
          <p:spPr>
            <a:xfrm rot="224846" flipH="1">
              <a:off x="4326273" y="873480"/>
              <a:ext cx="565182" cy="103062"/>
            </a:xfrm>
            <a:prstGeom prst="cloud">
              <a:avLst/>
            </a:prstGeom>
            <a:solidFill>
              <a:srgbClr val="49220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Cloud 32">
              <a:extLst>
                <a:ext uri="{FF2B5EF4-FFF2-40B4-BE49-F238E27FC236}">
                  <a16:creationId xmlns:a16="http://schemas.microsoft.com/office/drawing/2014/main" id="{C3021876-25C0-8C40-7863-269D36724DF0}"/>
                </a:ext>
              </a:extLst>
            </p:cNvPr>
            <p:cNvSpPr/>
            <p:nvPr/>
          </p:nvSpPr>
          <p:spPr>
            <a:xfrm flipH="1">
              <a:off x="3920095" y="798663"/>
              <a:ext cx="807974" cy="138627"/>
            </a:xfrm>
            <a:prstGeom prst="cloud">
              <a:avLst/>
            </a:prstGeom>
            <a:solidFill>
              <a:srgbClr val="49220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loud 33">
              <a:extLst>
                <a:ext uri="{FF2B5EF4-FFF2-40B4-BE49-F238E27FC236}">
                  <a16:creationId xmlns:a16="http://schemas.microsoft.com/office/drawing/2014/main" id="{C60F9A9C-7165-6ECD-87D3-EC05DA5A905A}"/>
                </a:ext>
              </a:extLst>
            </p:cNvPr>
            <p:cNvSpPr/>
            <p:nvPr/>
          </p:nvSpPr>
          <p:spPr>
            <a:xfrm rot="5400000" flipH="1">
              <a:off x="4599561" y="1234718"/>
              <a:ext cx="622512" cy="117016"/>
            </a:xfrm>
            <a:prstGeom prst="cloud">
              <a:avLst/>
            </a:prstGeom>
            <a:solidFill>
              <a:srgbClr val="49220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Cloud 34">
              <a:extLst>
                <a:ext uri="{FF2B5EF4-FFF2-40B4-BE49-F238E27FC236}">
                  <a16:creationId xmlns:a16="http://schemas.microsoft.com/office/drawing/2014/main" id="{5470DCD7-2132-05D7-DF5D-17D46F2A9DDE}"/>
                </a:ext>
              </a:extLst>
            </p:cNvPr>
            <p:cNvSpPr/>
            <p:nvPr/>
          </p:nvSpPr>
          <p:spPr>
            <a:xfrm rot="5567655" flipH="1">
              <a:off x="3549947" y="1148565"/>
              <a:ext cx="695994" cy="130150"/>
            </a:xfrm>
            <a:prstGeom prst="cloud">
              <a:avLst/>
            </a:prstGeom>
            <a:solidFill>
              <a:srgbClr val="49220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loud 35">
              <a:extLst>
                <a:ext uri="{FF2B5EF4-FFF2-40B4-BE49-F238E27FC236}">
                  <a16:creationId xmlns:a16="http://schemas.microsoft.com/office/drawing/2014/main" id="{78DF0DDB-864B-E636-0038-B23D5AFD592A}"/>
                </a:ext>
              </a:extLst>
            </p:cNvPr>
            <p:cNvSpPr/>
            <p:nvPr/>
          </p:nvSpPr>
          <p:spPr>
            <a:xfrm rot="10800000" flipH="1">
              <a:off x="3837566" y="803841"/>
              <a:ext cx="1108716" cy="414123"/>
            </a:xfrm>
            <a:prstGeom prst="cloud">
              <a:avLst/>
            </a:prstGeom>
            <a:solidFill>
              <a:srgbClr val="49220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4" descr="Image result for rectangular eyeglass frames flat art">
              <a:extLst>
                <a:ext uri="{FF2B5EF4-FFF2-40B4-BE49-F238E27FC236}">
                  <a16:creationId xmlns:a16="http://schemas.microsoft.com/office/drawing/2014/main" id="{98A8F7F6-7894-20D0-DFDB-C8F82B298E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00" l="3858" r="96142">
                          <a14:foregroundMark x1="4154" y1="20667" x2="4154" y2="20667"/>
                          <a14:foregroundMark x1="27893" y1="98000" x2="27893" y2="98000"/>
                          <a14:foregroundMark x1="83680" y1="95333" x2="83680" y2="95333"/>
                          <a14:foregroundMark x1="96142" y1="19333" x2="96142" y2="19333"/>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3866528" y="1416850"/>
              <a:ext cx="1010620" cy="33393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rectangular eyeglass frames flat art">
              <a:extLst>
                <a:ext uri="{FF2B5EF4-FFF2-40B4-BE49-F238E27FC236}">
                  <a16:creationId xmlns:a16="http://schemas.microsoft.com/office/drawing/2014/main" id="{ADFBECEC-0828-7F45-358E-E34CBDE96F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8000" l="3858" r="96142">
                          <a14:foregroundMark x1="4154" y1="20667" x2="4154" y2="20667"/>
                          <a14:foregroundMark x1="27893" y1="98000" x2="27893" y2="98000"/>
                          <a14:foregroundMark x1="83680" y1="95333" x2="83680" y2="95333"/>
                          <a14:foregroundMark x1="96142" y1="19333" x2="96142" y2="19333"/>
                        </a14:backgroundRemoval>
                      </a14:imgEffect>
                      <a14:imgEffect>
                        <a14:colorTemperature colorTemp="11200"/>
                      </a14:imgEffect>
                    </a14:imgLayer>
                  </a14:imgProps>
                </a:ext>
                <a:ext uri="{28A0092B-C50C-407E-A947-70E740481C1C}">
                  <a14:useLocalDpi xmlns:a14="http://schemas.microsoft.com/office/drawing/2010/main" val="0"/>
                </a:ext>
              </a:extLst>
            </a:blip>
            <a:srcRect l="20446" t="-2059" r="63461" b="58798"/>
            <a:stretch/>
          </p:blipFill>
          <p:spPr bwMode="auto">
            <a:xfrm rot="1504487" flipH="1">
              <a:off x="4802425" y="1397331"/>
              <a:ext cx="203212" cy="236137"/>
            </a:xfrm>
            <a:prstGeom prst="rect">
              <a:avLst/>
            </a:prstGeom>
            <a:noFill/>
            <a:extLst>
              <a:ext uri="{909E8E84-426E-40DD-AFC4-6F175D3DCCD1}">
                <a14:hiddenFill xmlns:a14="http://schemas.microsoft.com/office/drawing/2010/main">
                  <a:solidFill>
                    <a:srgbClr val="FFFFFF"/>
                  </a:solidFill>
                </a14:hiddenFill>
              </a:ext>
            </a:extLst>
          </p:spPr>
        </p:pic>
        <p:sp>
          <p:nvSpPr>
            <p:cNvPr id="39" name="Cloud 38">
              <a:extLst>
                <a:ext uri="{FF2B5EF4-FFF2-40B4-BE49-F238E27FC236}">
                  <a16:creationId xmlns:a16="http://schemas.microsoft.com/office/drawing/2014/main" id="{9CF9B3A1-D2FC-CD5A-462D-60B2FF4CDF5A}"/>
                </a:ext>
              </a:extLst>
            </p:cNvPr>
            <p:cNvSpPr/>
            <p:nvPr/>
          </p:nvSpPr>
          <p:spPr>
            <a:xfrm rot="21424204" flipH="1">
              <a:off x="3920747" y="813318"/>
              <a:ext cx="508943" cy="108967"/>
            </a:xfrm>
            <a:prstGeom prst="cloud">
              <a:avLst/>
            </a:prstGeom>
            <a:solidFill>
              <a:srgbClr val="49220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FAB16B81-1094-84BC-3C52-3C53B2EF3DB4}"/>
                </a:ext>
              </a:extLst>
            </p:cNvPr>
            <p:cNvGrpSpPr/>
            <p:nvPr/>
          </p:nvGrpSpPr>
          <p:grpSpPr>
            <a:xfrm>
              <a:off x="4275355" y="1828237"/>
              <a:ext cx="104539" cy="57941"/>
              <a:chOff x="7978763" y="1137262"/>
              <a:chExt cx="163988" cy="137528"/>
            </a:xfrm>
            <a:solidFill>
              <a:schemeClr val="accent2">
                <a:lumMod val="50000"/>
              </a:schemeClr>
            </a:solidFill>
          </p:grpSpPr>
          <p:sp>
            <p:nvSpPr>
              <p:cNvPr id="47" name="Oval 46">
                <a:extLst>
                  <a:ext uri="{FF2B5EF4-FFF2-40B4-BE49-F238E27FC236}">
                    <a16:creationId xmlns:a16="http://schemas.microsoft.com/office/drawing/2014/main" id="{18B05E13-29D6-AE8F-F902-60E5166B42AA}"/>
                  </a:ext>
                </a:extLst>
              </p:cNvPr>
              <p:cNvSpPr/>
              <p:nvPr/>
            </p:nvSpPr>
            <p:spPr>
              <a:xfrm>
                <a:off x="7978763" y="1173994"/>
                <a:ext cx="163988" cy="100796"/>
              </a:xfrm>
              <a:prstGeom prst="ellips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Isosceles Triangle 47">
                <a:extLst>
                  <a:ext uri="{FF2B5EF4-FFF2-40B4-BE49-F238E27FC236}">
                    <a16:creationId xmlns:a16="http://schemas.microsoft.com/office/drawing/2014/main" id="{8A37D180-76E1-5530-EF06-F81EC9038BCE}"/>
                  </a:ext>
                </a:extLst>
              </p:cNvPr>
              <p:cNvSpPr/>
              <p:nvPr/>
            </p:nvSpPr>
            <p:spPr>
              <a:xfrm rot="16200000">
                <a:off x="8028910" y="1145091"/>
                <a:ext cx="104738" cy="89079"/>
              </a:xfrm>
              <a:prstGeom prst="triangl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156F9C96-B76F-D44C-A5C3-ECCAFAB31E5F}"/>
                </a:ext>
              </a:extLst>
            </p:cNvPr>
            <p:cNvGrpSpPr/>
            <p:nvPr/>
          </p:nvGrpSpPr>
          <p:grpSpPr>
            <a:xfrm rot="21340641">
              <a:off x="3754363" y="1403702"/>
              <a:ext cx="127880" cy="210426"/>
              <a:chOff x="3861040" y="1078081"/>
              <a:chExt cx="127880" cy="168083"/>
            </a:xfrm>
            <a:solidFill>
              <a:srgbClr val="AE7845"/>
            </a:solidFill>
          </p:grpSpPr>
          <p:sp>
            <p:nvSpPr>
              <p:cNvPr id="45" name="Oval 36">
                <a:extLst>
                  <a:ext uri="{FF2B5EF4-FFF2-40B4-BE49-F238E27FC236}">
                    <a16:creationId xmlns:a16="http://schemas.microsoft.com/office/drawing/2014/main" id="{854F35C0-D144-BB74-DA05-6746F36264D8}"/>
                  </a:ext>
                </a:extLst>
              </p:cNvPr>
              <p:cNvSpPr/>
              <p:nvPr/>
            </p:nvSpPr>
            <p:spPr>
              <a:xfrm>
                <a:off x="3861040" y="1078081"/>
                <a:ext cx="127880" cy="168083"/>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grp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35A19E19-D812-9392-0901-D3F4CEA518C0}"/>
                  </a:ext>
                </a:extLst>
              </p:cNvPr>
              <p:cNvSpPr/>
              <p:nvPr/>
            </p:nvSpPr>
            <p:spPr>
              <a:xfrm>
                <a:off x="3921408" y="1172842"/>
                <a:ext cx="46886" cy="45719"/>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735DC44D-53B4-1917-9677-15959F3795E7}"/>
                </a:ext>
              </a:extLst>
            </p:cNvPr>
            <p:cNvGrpSpPr/>
            <p:nvPr/>
          </p:nvGrpSpPr>
          <p:grpSpPr>
            <a:xfrm rot="217961">
              <a:off x="4916895" y="1424606"/>
              <a:ext cx="127880" cy="210426"/>
              <a:chOff x="5114013" y="1085331"/>
              <a:chExt cx="127880" cy="168083"/>
            </a:xfrm>
            <a:solidFill>
              <a:srgbClr val="AE7845"/>
            </a:solidFill>
          </p:grpSpPr>
          <p:sp>
            <p:nvSpPr>
              <p:cNvPr id="43" name="Oval 36">
                <a:extLst>
                  <a:ext uri="{FF2B5EF4-FFF2-40B4-BE49-F238E27FC236}">
                    <a16:creationId xmlns:a16="http://schemas.microsoft.com/office/drawing/2014/main" id="{610C2298-3AA9-6985-2182-10A35B68E83E}"/>
                  </a:ext>
                </a:extLst>
              </p:cNvPr>
              <p:cNvSpPr/>
              <p:nvPr/>
            </p:nvSpPr>
            <p:spPr>
              <a:xfrm flipH="1">
                <a:off x="5114013" y="1085331"/>
                <a:ext cx="127880" cy="168083"/>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grp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49ABF859-1A9A-CA1B-E0FC-6CC7884345F7}"/>
                  </a:ext>
                </a:extLst>
              </p:cNvPr>
              <p:cNvSpPr/>
              <p:nvPr/>
            </p:nvSpPr>
            <p:spPr>
              <a:xfrm>
                <a:off x="5136631" y="1163563"/>
                <a:ext cx="46886" cy="45719"/>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5" name="Group 74">
            <a:extLst>
              <a:ext uri="{FF2B5EF4-FFF2-40B4-BE49-F238E27FC236}">
                <a16:creationId xmlns:a16="http://schemas.microsoft.com/office/drawing/2014/main" id="{BFD89C59-E024-7BAB-0AA9-28CE300FB550}"/>
              </a:ext>
            </a:extLst>
          </p:cNvPr>
          <p:cNvGrpSpPr/>
          <p:nvPr/>
        </p:nvGrpSpPr>
        <p:grpSpPr>
          <a:xfrm>
            <a:off x="8861943" y="4266915"/>
            <a:ext cx="810850" cy="2487546"/>
            <a:chOff x="10164120" y="1079489"/>
            <a:chExt cx="1620909" cy="5533327"/>
          </a:xfrm>
        </p:grpSpPr>
        <p:pic>
          <p:nvPicPr>
            <p:cNvPr id="76" name="Picture 75" descr="Logo&#10;&#10;Description automatically generated">
              <a:extLst>
                <a:ext uri="{FF2B5EF4-FFF2-40B4-BE49-F238E27FC236}">
                  <a16:creationId xmlns:a16="http://schemas.microsoft.com/office/drawing/2014/main" id="{4EFE08D6-3E68-2403-E70C-0B897511A9F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7234" t="11684" b="39327"/>
            <a:stretch/>
          </p:blipFill>
          <p:spPr>
            <a:xfrm rot="828458">
              <a:off x="10890874" y="5767742"/>
              <a:ext cx="562363" cy="845074"/>
            </a:xfrm>
            <a:prstGeom prst="rect">
              <a:avLst/>
            </a:prstGeom>
          </p:spPr>
        </p:pic>
        <p:pic>
          <p:nvPicPr>
            <p:cNvPr id="77" name="Picture 76" descr="Logo&#10;&#10;Description automatically generated">
              <a:extLst>
                <a:ext uri="{FF2B5EF4-FFF2-40B4-BE49-F238E27FC236}">
                  <a16:creationId xmlns:a16="http://schemas.microsoft.com/office/drawing/2014/main" id="{0D329CCB-2BA7-17B7-0986-AE16150EB37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7234" t="11684" b="39327"/>
            <a:stretch/>
          </p:blipFill>
          <p:spPr>
            <a:xfrm rot="828458">
              <a:off x="10233748" y="5688334"/>
              <a:ext cx="563585" cy="846911"/>
            </a:xfrm>
            <a:prstGeom prst="rect">
              <a:avLst/>
            </a:prstGeom>
          </p:spPr>
        </p:pic>
        <p:sp>
          <p:nvSpPr>
            <p:cNvPr id="78" name="Freeform: Shape 77">
              <a:extLst>
                <a:ext uri="{FF2B5EF4-FFF2-40B4-BE49-F238E27FC236}">
                  <a16:creationId xmlns:a16="http://schemas.microsoft.com/office/drawing/2014/main" id="{7A1A4224-E9A4-9663-857F-7134F7EE5E0C}"/>
                </a:ext>
              </a:extLst>
            </p:cNvPr>
            <p:cNvSpPr/>
            <p:nvPr/>
          </p:nvSpPr>
          <p:spPr>
            <a:xfrm>
              <a:off x="10451804" y="3843207"/>
              <a:ext cx="1033384" cy="2212771"/>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1DA9547D-ABA7-6643-3E41-6ACD12BF8F04}"/>
                </a:ext>
              </a:extLst>
            </p:cNvPr>
            <p:cNvSpPr/>
            <p:nvPr/>
          </p:nvSpPr>
          <p:spPr>
            <a:xfrm>
              <a:off x="11233696" y="2662693"/>
              <a:ext cx="388302" cy="297152"/>
            </a:xfrm>
            <a:prstGeom prst="ellipse">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E1A1EF90-E587-BFF8-E8A9-6CBAA4A43F75}"/>
                </a:ext>
              </a:extLst>
            </p:cNvPr>
            <p:cNvSpPr/>
            <p:nvPr/>
          </p:nvSpPr>
          <p:spPr>
            <a:xfrm>
              <a:off x="10278549" y="2681246"/>
              <a:ext cx="388302" cy="297152"/>
            </a:xfrm>
            <a:prstGeom prst="ellipse">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36FA976E-948D-03F5-6021-906B5215B3D0}"/>
                </a:ext>
              </a:extLst>
            </p:cNvPr>
            <p:cNvSpPr/>
            <p:nvPr/>
          </p:nvSpPr>
          <p:spPr>
            <a:xfrm>
              <a:off x="10224012" y="3841705"/>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reeform: Shape 86">
              <a:extLst>
                <a:ext uri="{FF2B5EF4-FFF2-40B4-BE49-F238E27FC236}">
                  <a16:creationId xmlns:a16="http://schemas.microsoft.com/office/drawing/2014/main" id="{AF127181-491A-F850-695C-E6EC543BF41C}"/>
                </a:ext>
              </a:extLst>
            </p:cNvPr>
            <p:cNvSpPr/>
            <p:nvPr/>
          </p:nvSpPr>
          <p:spPr>
            <a:xfrm>
              <a:off x="10870025" y="2366790"/>
              <a:ext cx="238025" cy="380322"/>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3" name="Freeform: Shape 78">
              <a:extLst>
                <a:ext uri="{FF2B5EF4-FFF2-40B4-BE49-F238E27FC236}">
                  <a16:creationId xmlns:a16="http://schemas.microsoft.com/office/drawing/2014/main" id="{30DD9E37-52BF-FD00-CFCF-04706AE8828F}"/>
                </a:ext>
              </a:extLst>
            </p:cNvPr>
            <p:cNvSpPr/>
            <p:nvPr/>
          </p:nvSpPr>
          <p:spPr>
            <a:xfrm>
              <a:off x="10176208" y="2858455"/>
              <a:ext cx="315277" cy="1641578"/>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88238959-4EF2-055B-B18E-AE01F7D16EAE}"/>
                </a:ext>
              </a:extLst>
            </p:cNvPr>
            <p:cNvSpPr/>
            <p:nvPr/>
          </p:nvSpPr>
          <p:spPr>
            <a:xfrm>
              <a:off x="10983318" y="3788546"/>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69141686-BFB9-1451-D315-B1E726E11E1B}"/>
                </a:ext>
              </a:extLst>
            </p:cNvPr>
            <p:cNvSpPr/>
            <p:nvPr/>
          </p:nvSpPr>
          <p:spPr>
            <a:xfrm>
              <a:off x="10984842" y="3266831"/>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A077822F-5510-3626-3589-78C801AF2C15}"/>
                </a:ext>
              </a:extLst>
            </p:cNvPr>
            <p:cNvSpPr/>
            <p:nvPr/>
          </p:nvSpPr>
          <p:spPr>
            <a:xfrm>
              <a:off x="10981032" y="3085060"/>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90D6181A-6854-5D4C-527A-37E84999BAD5}"/>
                </a:ext>
              </a:extLst>
            </p:cNvPr>
            <p:cNvSpPr/>
            <p:nvPr/>
          </p:nvSpPr>
          <p:spPr>
            <a:xfrm>
              <a:off x="10977222" y="2925611"/>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8D24B80F-F154-EBB3-19A8-E03119D4FCC2}"/>
                </a:ext>
              </a:extLst>
            </p:cNvPr>
            <p:cNvSpPr/>
            <p:nvPr/>
          </p:nvSpPr>
          <p:spPr>
            <a:xfrm>
              <a:off x="10973412" y="2777856"/>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1846C735-6E7D-79EE-6E39-8D8543A6CC3B}"/>
                </a:ext>
              </a:extLst>
            </p:cNvPr>
            <p:cNvSpPr/>
            <p:nvPr/>
          </p:nvSpPr>
          <p:spPr>
            <a:xfrm>
              <a:off x="10984842" y="3442224"/>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6BDD44DC-7DF7-3839-A7C0-0575670E5E57}"/>
                </a:ext>
              </a:extLst>
            </p:cNvPr>
            <p:cNvSpPr/>
            <p:nvPr/>
          </p:nvSpPr>
          <p:spPr>
            <a:xfrm>
              <a:off x="10988652" y="3622932"/>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27825A93-A2E9-A52D-BE98-B14572370CA5}"/>
                </a:ext>
              </a:extLst>
            </p:cNvPr>
            <p:cNvSpPr/>
            <p:nvPr/>
          </p:nvSpPr>
          <p:spPr>
            <a:xfrm>
              <a:off x="10239296" y="2817984"/>
              <a:ext cx="168539" cy="561196"/>
            </a:xfrm>
            <a:prstGeom prst="ellipse">
              <a:avLst/>
            </a:prstGeom>
            <a:solidFill>
              <a:srgbClr val="FFCC9A"/>
            </a:solidFill>
            <a:ln>
              <a:solidFill>
                <a:srgbClr val="FFC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78">
              <a:extLst>
                <a:ext uri="{FF2B5EF4-FFF2-40B4-BE49-F238E27FC236}">
                  <a16:creationId xmlns:a16="http://schemas.microsoft.com/office/drawing/2014/main" id="{2108612E-352B-47FE-5B78-B381114D307B}"/>
                </a:ext>
              </a:extLst>
            </p:cNvPr>
            <p:cNvSpPr/>
            <p:nvPr/>
          </p:nvSpPr>
          <p:spPr>
            <a:xfrm flipH="1">
              <a:off x="11472096" y="2987570"/>
              <a:ext cx="312933" cy="1484228"/>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B2B6DFFC-E247-556B-AA79-C6515B3A1C86}"/>
                </a:ext>
              </a:extLst>
            </p:cNvPr>
            <p:cNvSpPr/>
            <p:nvPr/>
          </p:nvSpPr>
          <p:spPr>
            <a:xfrm>
              <a:off x="11503836" y="2842764"/>
              <a:ext cx="186988" cy="610541"/>
            </a:xfrm>
            <a:prstGeom prst="ellipse">
              <a:avLst/>
            </a:prstGeom>
            <a:solidFill>
              <a:srgbClr val="FFCC9A"/>
            </a:solidFill>
            <a:ln>
              <a:solidFill>
                <a:srgbClr val="FFC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lowchart: Predefined Process 93">
              <a:extLst>
                <a:ext uri="{FF2B5EF4-FFF2-40B4-BE49-F238E27FC236}">
                  <a16:creationId xmlns:a16="http://schemas.microsoft.com/office/drawing/2014/main" id="{3DF98CCE-5200-F13F-9F7A-3F160C3E7553}"/>
                </a:ext>
              </a:extLst>
            </p:cNvPr>
            <p:cNvSpPr/>
            <p:nvPr/>
          </p:nvSpPr>
          <p:spPr>
            <a:xfrm rot="5400000">
              <a:off x="11153899" y="2798836"/>
              <a:ext cx="256776" cy="361175"/>
            </a:xfrm>
            <a:prstGeom prst="flowChartPredefinedProcess">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33">
              <a:extLst>
                <a:ext uri="{FF2B5EF4-FFF2-40B4-BE49-F238E27FC236}">
                  <a16:creationId xmlns:a16="http://schemas.microsoft.com/office/drawing/2014/main" id="{FC651E34-EC16-A5A2-AAFC-516C2095759A}"/>
                </a:ext>
              </a:extLst>
            </p:cNvPr>
            <p:cNvSpPr/>
            <p:nvPr/>
          </p:nvSpPr>
          <p:spPr>
            <a:xfrm rot="5400000">
              <a:off x="10343437" y="1300960"/>
              <a:ext cx="1257899" cy="1068134"/>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6" name="Oval 1">
              <a:extLst>
                <a:ext uri="{FF2B5EF4-FFF2-40B4-BE49-F238E27FC236}">
                  <a16:creationId xmlns:a16="http://schemas.microsoft.com/office/drawing/2014/main" id="{3439D69F-58CB-1D6C-BB7F-6048E075AFCD}"/>
                </a:ext>
              </a:extLst>
            </p:cNvPr>
            <p:cNvSpPr/>
            <p:nvPr/>
          </p:nvSpPr>
          <p:spPr>
            <a:xfrm>
              <a:off x="10374192" y="1079489"/>
              <a:ext cx="1163401" cy="695178"/>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9525" cap="flat" cmpd="sng" algn="ctr">
              <a:noFill/>
              <a:prstDash val="solid"/>
            </a:ln>
            <a:effectLst>
              <a:outerShdw dist="38100" dir="4200000" sx="96000" sy="96000" algn="t" rotWithShape="0">
                <a:srgbClr val="DA9E6F"/>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97" name="Straight Connector 96">
              <a:extLst>
                <a:ext uri="{FF2B5EF4-FFF2-40B4-BE49-F238E27FC236}">
                  <a16:creationId xmlns:a16="http://schemas.microsoft.com/office/drawing/2014/main" id="{B6F626F9-C3C3-3316-367C-E1CDA13EE3EA}"/>
                </a:ext>
              </a:extLst>
            </p:cNvPr>
            <p:cNvCxnSpPr>
              <a:cxnSpLocks/>
            </p:cNvCxnSpPr>
            <p:nvPr/>
          </p:nvCxnSpPr>
          <p:spPr>
            <a:xfrm>
              <a:off x="10806578" y="1618896"/>
              <a:ext cx="371858" cy="254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8" name="Oval 36">
              <a:extLst>
                <a:ext uri="{FF2B5EF4-FFF2-40B4-BE49-F238E27FC236}">
                  <a16:creationId xmlns:a16="http://schemas.microsoft.com/office/drawing/2014/main" id="{27096BC1-DFC0-C3F0-091F-D7BE03076794}"/>
                </a:ext>
              </a:extLst>
            </p:cNvPr>
            <p:cNvSpPr/>
            <p:nvPr/>
          </p:nvSpPr>
          <p:spPr>
            <a:xfrm>
              <a:off x="10343196" y="1769244"/>
              <a:ext cx="127880" cy="157892"/>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 name="Oval 36">
              <a:extLst>
                <a:ext uri="{FF2B5EF4-FFF2-40B4-BE49-F238E27FC236}">
                  <a16:creationId xmlns:a16="http://schemas.microsoft.com/office/drawing/2014/main" id="{785CD2C5-48ED-A388-037E-6400350DF226}"/>
                </a:ext>
              </a:extLst>
            </p:cNvPr>
            <p:cNvSpPr/>
            <p:nvPr/>
          </p:nvSpPr>
          <p:spPr>
            <a:xfrm flipH="1">
              <a:off x="11492333" y="1766279"/>
              <a:ext cx="127880" cy="157892"/>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0" name="Picture 99" descr="Logo&#10;&#10;Description automatically generated">
              <a:extLst>
                <a:ext uri="{FF2B5EF4-FFF2-40B4-BE49-F238E27FC236}">
                  <a16:creationId xmlns:a16="http://schemas.microsoft.com/office/drawing/2014/main" id="{46D2AA60-DD6D-A3C7-3D61-FF5CEE9B8403}"/>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574072" y="1766277"/>
              <a:ext cx="361960" cy="159656"/>
            </a:xfrm>
            <a:prstGeom prst="rect">
              <a:avLst/>
            </a:prstGeom>
          </p:spPr>
        </p:pic>
        <p:pic>
          <p:nvPicPr>
            <p:cNvPr id="101" name="Picture 100" descr="Logo&#10;&#10;Description automatically generated">
              <a:extLst>
                <a:ext uri="{FF2B5EF4-FFF2-40B4-BE49-F238E27FC236}">
                  <a16:creationId xmlns:a16="http://schemas.microsoft.com/office/drawing/2014/main" id="{A1F65794-9B28-7639-F0B0-89266487801C}"/>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flipH="1">
              <a:off x="11061875" y="1766277"/>
              <a:ext cx="361960" cy="154831"/>
            </a:xfrm>
            <a:prstGeom prst="rect">
              <a:avLst/>
            </a:prstGeom>
          </p:spPr>
        </p:pic>
        <p:sp>
          <p:nvSpPr>
            <p:cNvPr id="102" name="Oval 101">
              <a:extLst>
                <a:ext uri="{FF2B5EF4-FFF2-40B4-BE49-F238E27FC236}">
                  <a16:creationId xmlns:a16="http://schemas.microsoft.com/office/drawing/2014/main" id="{17F6FCA2-F6D0-AAA3-C68D-EC1C9DA2E5C7}"/>
                </a:ext>
              </a:extLst>
            </p:cNvPr>
            <p:cNvSpPr/>
            <p:nvPr/>
          </p:nvSpPr>
          <p:spPr>
            <a:xfrm>
              <a:off x="10360373" y="1837311"/>
              <a:ext cx="45719" cy="50795"/>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Moon 102">
              <a:extLst>
                <a:ext uri="{FF2B5EF4-FFF2-40B4-BE49-F238E27FC236}">
                  <a16:creationId xmlns:a16="http://schemas.microsoft.com/office/drawing/2014/main" id="{1E444EF7-80A2-8458-6EAC-69FB76643D8E}"/>
                </a:ext>
              </a:extLst>
            </p:cNvPr>
            <p:cNvSpPr/>
            <p:nvPr/>
          </p:nvSpPr>
          <p:spPr>
            <a:xfrm rot="16200000">
              <a:off x="10873027" y="1994426"/>
              <a:ext cx="159655" cy="451168"/>
            </a:xfrm>
            <a:prstGeom prst="moon">
              <a:avLst>
                <a:gd name="adj" fmla="val 47096"/>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3FE330E4-5745-3EF2-ECDF-0B6B897799EB}"/>
                </a:ext>
              </a:extLst>
            </p:cNvPr>
            <p:cNvSpPr/>
            <p:nvPr/>
          </p:nvSpPr>
          <p:spPr>
            <a:xfrm>
              <a:off x="11521827" y="1843275"/>
              <a:ext cx="45719" cy="50795"/>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Moon 104">
              <a:extLst>
                <a:ext uri="{FF2B5EF4-FFF2-40B4-BE49-F238E27FC236}">
                  <a16:creationId xmlns:a16="http://schemas.microsoft.com/office/drawing/2014/main" id="{505B2F7A-DA47-61C0-F271-89EDDF6CDB50}"/>
                </a:ext>
              </a:extLst>
            </p:cNvPr>
            <p:cNvSpPr/>
            <p:nvPr/>
          </p:nvSpPr>
          <p:spPr>
            <a:xfrm rot="16200000">
              <a:off x="10899938" y="2031717"/>
              <a:ext cx="103462" cy="394158"/>
            </a:xfrm>
            <a:prstGeom prst="moon">
              <a:avLst>
                <a:gd name="adj" fmla="val 47096"/>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6" name="Rectangle: Rounded Corners 20">
              <a:extLst>
                <a:ext uri="{FF2B5EF4-FFF2-40B4-BE49-F238E27FC236}">
                  <a16:creationId xmlns:a16="http://schemas.microsoft.com/office/drawing/2014/main" id="{25FFE817-0375-E994-9DC6-A4B9F751C035}"/>
                </a:ext>
              </a:extLst>
            </p:cNvPr>
            <p:cNvSpPr/>
            <p:nvPr/>
          </p:nvSpPr>
          <p:spPr>
            <a:xfrm>
              <a:off x="10327564" y="2619399"/>
              <a:ext cx="1216751" cy="1504660"/>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7" name="Right Triangle 106">
              <a:extLst>
                <a:ext uri="{FF2B5EF4-FFF2-40B4-BE49-F238E27FC236}">
                  <a16:creationId xmlns:a16="http://schemas.microsoft.com/office/drawing/2014/main" id="{1C3BEECE-135E-6EE4-F832-2DA8A19404E5}"/>
                </a:ext>
              </a:extLst>
            </p:cNvPr>
            <p:cNvSpPr/>
            <p:nvPr/>
          </p:nvSpPr>
          <p:spPr>
            <a:xfrm rot="2961930">
              <a:off x="10763798" y="2578888"/>
              <a:ext cx="358290" cy="224655"/>
            </a:xfrm>
            <a:prstGeom prst="rtTriangle">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ight Triangle 107">
              <a:extLst>
                <a:ext uri="{FF2B5EF4-FFF2-40B4-BE49-F238E27FC236}">
                  <a16:creationId xmlns:a16="http://schemas.microsoft.com/office/drawing/2014/main" id="{8594C550-0654-E2CC-CE1B-45FE565D5BBA}"/>
                </a:ext>
              </a:extLst>
            </p:cNvPr>
            <p:cNvSpPr/>
            <p:nvPr/>
          </p:nvSpPr>
          <p:spPr>
            <a:xfrm rot="7999203" flipV="1">
              <a:off x="10867177" y="2567051"/>
              <a:ext cx="359547" cy="243909"/>
            </a:xfrm>
            <a:prstGeom prst="rtTriangle">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Flowchart: Delay 108">
              <a:extLst>
                <a:ext uri="{FF2B5EF4-FFF2-40B4-BE49-F238E27FC236}">
                  <a16:creationId xmlns:a16="http://schemas.microsoft.com/office/drawing/2014/main" id="{F0F48BFF-15EC-1E09-A668-927F545280C9}"/>
                </a:ext>
              </a:extLst>
            </p:cNvPr>
            <p:cNvSpPr/>
            <p:nvPr/>
          </p:nvSpPr>
          <p:spPr>
            <a:xfrm rot="16435628">
              <a:off x="9649496" y="3214668"/>
              <a:ext cx="1359993" cy="330745"/>
            </a:xfrm>
            <a:prstGeom prst="flowChartDelay">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lowchart: Delay 109">
              <a:extLst>
                <a:ext uri="{FF2B5EF4-FFF2-40B4-BE49-F238E27FC236}">
                  <a16:creationId xmlns:a16="http://schemas.microsoft.com/office/drawing/2014/main" id="{D147BBF9-6A4C-B1EA-63B0-C3884AB1D5EF}"/>
                </a:ext>
              </a:extLst>
            </p:cNvPr>
            <p:cNvSpPr/>
            <p:nvPr/>
          </p:nvSpPr>
          <p:spPr>
            <a:xfrm rot="16047601">
              <a:off x="10912768" y="3242676"/>
              <a:ext cx="1369042" cy="299656"/>
            </a:xfrm>
            <a:prstGeom prst="flowChartDelay">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A601445D-D5CA-BCF5-5CFD-D2B5C82ACE2E}"/>
                </a:ext>
              </a:extLst>
            </p:cNvPr>
            <p:cNvSpPr/>
            <p:nvPr/>
          </p:nvSpPr>
          <p:spPr>
            <a:xfrm>
              <a:off x="11680058" y="3817732"/>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475CC52A-40FF-8DC5-35D5-5610444CFD4E}"/>
                </a:ext>
              </a:extLst>
            </p:cNvPr>
            <p:cNvSpPr/>
            <p:nvPr/>
          </p:nvSpPr>
          <p:spPr>
            <a:xfrm>
              <a:off x="10959334" y="3808148"/>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1012D361-8EB5-5575-39A5-B5D57BEC169B}"/>
                </a:ext>
              </a:extLst>
            </p:cNvPr>
            <p:cNvSpPr/>
            <p:nvPr/>
          </p:nvSpPr>
          <p:spPr>
            <a:xfrm>
              <a:off x="10965430" y="3679244"/>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8028CA60-2D5E-8984-C0D9-A3F777F274CF}"/>
                </a:ext>
              </a:extLst>
            </p:cNvPr>
            <p:cNvSpPr/>
            <p:nvPr/>
          </p:nvSpPr>
          <p:spPr>
            <a:xfrm>
              <a:off x="10971526" y="3525120"/>
              <a:ext cx="66874" cy="735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Freeform: Shape 417">
              <a:extLst>
                <a:ext uri="{FF2B5EF4-FFF2-40B4-BE49-F238E27FC236}">
                  <a16:creationId xmlns:a16="http://schemas.microsoft.com/office/drawing/2014/main" id="{9B479831-3E9D-DDDC-A4CA-D858E7E4154D}"/>
                </a:ext>
              </a:extLst>
            </p:cNvPr>
            <p:cNvSpPr/>
            <p:nvPr/>
          </p:nvSpPr>
          <p:spPr>
            <a:xfrm>
              <a:off x="10913780" y="2634548"/>
              <a:ext cx="168503" cy="930219"/>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blipFill dpi="0"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a:stretch>
            </a:blipFill>
            <a:ln w="12700" cap="flat" cmpd="sng" algn="ctr">
              <a:solidFill>
                <a:schemeClr val="tx1">
                  <a:lumMod val="95000"/>
                  <a:lumOff val="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F139EF4F-5158-2896-B8BC-A298FE25D93F}"/>
                </a:ext>
              </a:extLst>
            </p:cNvPr>
            <p:cNvSpPr/>
            <p:nvPr/>
          </p:nvSpPr>
          <p:spPr>
            <a:xfrm>
              <a:off x="10876748" y="1967374"/>
              <a:ext cx="141055" cy="6661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0D85DCA2-FDB1-7CCE-880C-F9A366724ECB}"/>
                </a:ext>
              </a:extLst>
            </p:cNvPr>
            <p:cNvSpPr/>
            <p:nvPr/>
          </p:nvSpPr>
          <p:spPr>
            <a:xfrm rot="16200000">
              <a:off x="10930320" y="1939397"/>
              <a:ext cx="69216" cy="76622"/>
            </a:xfrm>
            <a:prstGeom prst="triangl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Rectangle: Rounded Corners 117">
              <a:extLst>
                <a:ext uri="{FF2B5EF4-FFF2-40B4-BE49-F238E27FC236}">
                  <a16:creationId xmlns:a16="http://schemas.microsoft.com/office/drawing/2014/main" id="{852D7B65-CF40-728E-70A9-95CF7E5B56E3}"/>
                </a:ext>
              </a:extLst>
            </p:cNvPr>
            <p:cNvSpPr/>
            <p:nvPr/>
          </p:nvSpPr>
          <p:spPr>
            <a:xfrm>
              <a:off x="10471076" y="4062992"/>
              <a:ext cx="952459" cy="139213"/>
            </a:xfrm>
            <a:prstGeom prst="roundRect">
              <a:avLst/>
            </a:prstGeom>
            <a:solidFill>
              <a:srgbClr val="E7E6E6">
                <a:lumMod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9" name="Frame 118">
              <a:extLst>
                <a:ext uri="{FF2B5EF4-FFF2-40B4-BE49-F238E27FC236}">
                  <a16:creationId xmlns:a16="http://schemas.microsoft.com/office/drawing/2014/main" id="{B96CB5CD-D83A-7B83-617E-110FB8BA57E3}"/>
                </a:ext>
              </a:extLst>
            </p:cNvPr>
            <p:cNvSpPr/>
            <p:nvPr/>
          </p:nvSpPr>
          <p:spPr>
            <a:xfrm>
              <a:off x="10924635" y="4075974"/>
              <a:ext cx="133105" cy="112813"/>
            </a:xfrm>
            <a:prstGeom prst="fram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4" name="Group 123">
            <a:extLst>
              <a:ext uri="{FF2B5EF4-FFF2-40B4-BE49-F238E27FC236}">
                <a16:creationId xmlns:a16="http://schemas.microsoft.com/office/drawing/2014/main" id="{84F56093-6B46-A428-97FA-A7A5B1F6BF8E}"/>
              </a:ext>
            </a:extLst>
          </p:cNvPr>
          <p:cNvGrpSpPr/>
          <p:nvPr/>
        </p:nvGrpSpPr>
        <p:grpSpPr>
          <a:xfrm>
            <a:off x="2500327" y="2022732"/>
            <a:ext cx="2719373" cy="1984773"/>
            <a:chOff x="2500327" y="2022732"/>
            <a:chExt cx="2719373" cy="1984773"/>
          </a:xfrm>
        </p:grpSpPr>
        <p:sp>
          <p:nvSpPr>
            <p:cNvPr id="3" name="Speech Bubble: Oval 2">
              <a:extLst>
                <a:ext uri="{FF2B5EF4-FFF2-40B4-BE49-F238E27FC236}">
                  <a16:creationId xmlns:a16="http://schemas.microsoft.com/office/drawing/2014/main" id="{FC793B03-587B-B475-F246-3260FC06E84C}"/>
                </a:ext>
              </a:extLst>
            </p:cNvPr>
            <p:cNvSpPr/>
            <p:nvPr/>
          </p:nvSpPr>
          <p:spPr>
            <a:xfrm>
              <a:off x="2500327" y="2022732"/>
              <a:ext cx="2719373" cy="1984773"/>
            </a:xfrm>
            <a:prstGeom prst="wedgeEllipseCallout">
              <a:avLst>
                <a:gd name="adj1" fmla="val -45455"/>
                <a:gd name="adj2" fmla="val 720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2C7D6241-CDDE-0CB4-F832-1FD3F24A7BDE}"/>
                </a:ext>
              </a:extLst>
            </p:cNvPr>
            <p:cNvSpPr txBox="1"/>
            <p:nvPr/>
          </p:nvSpPr>
          <p:spPr>
            <a:xfrm>
              <a:off x="2725081" y="2193971"/>
              <a:ext cx="2269863" cy="1569660"/>
            </a:xfrm>
            <a:prstGeom prst="rect">
              <a:avLst/>
            </a:prstGeom>
            <a:noFill/>
          </p:spPr>
          <p:txBody>
            <a:bodyPr wrap="square" rtlCol="0">
              <a:spAutoFit/>
            </a:bodyPr>
            <a:lstStyle/>
            <a:p>
              <a:pPr algn="ctr"/>
              <a:r>
                <a:rPr lang="en-US" sz="2400" dirty="0"/>
                <a:t>Thanks for meeting me here. It is my favorite place!</a:t>
              </a:r>
            </a:p>
          </p:txBody>
        </p:sp>
      </p:grpSp>
      <p:grpSp>
        <p:nvGrpSpPr>
          <p:cNvPr id="123" name="Group 122">
            <a:extLst>
              <a:ext uri="{FF2B5EF4-FFF2-40B4-BE49-F238E27FC236}">
                <a16:creationId xmlns:a16="http://schemas.microsoft.com/office/drawing/2014/main" id="{BCF8D9AB-5A03-E6C5-0DD2-32B4D4807D74}"/>
              </a:ext>
            </a:extLst>
          </p:cNvPr>
          <p:cNvGrpSpPr/>
          <p:nvPr/>
        </p:nvGrpSpPr>
        <p:grpSpPr>
          <a:xfrm>
            <a:off x="5986476" y="2217915"/>
            <a:ext cx="2719373" cy="1984773"/>
            <a:chOff x="5986476" y="2217915"/>
            <a:chExt cx="2719373" cy="1984773"/>
          </a:xfrm>
        </p:grpSpPr>
        <p:sp>
          <p:nvSpPr>
            <p:cNvPr id="120" name="Speech Bubble: Oval 119">
              <a:extLst>
                <a:ext uri="{FF2B5EF4-FFF2-40B4-BE49-F238E27FC236}">
                  <a16:creationId xmlns:a16="http://schemas.microsoft.com/office/drawing/2014/main" id="{5DEB9FF1-6943-3CCD-F2A1-4198BAE9D089}"/>
                </a:ext>
              </a:extLst>
            </p:cNvPr>
            <p:cNvSpPr/>
            <p:nvPr/>
          </p:nvSpPr>
          <p:spPr>
            <a:xfrm>
              <a:off x="5986476" y="2217915"/>
              <a:ext cx="2719373" cy="1984773"/>
            </a:xfrm>
            <a:prstGeom prst="wedgeEllipseCallout">
              <a:avLst>
                <a:gd name="adj1" fmla="val 52619"/>
                <a:gd name="adj2" fmla="val 7464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A75C2D9A-3F3A-7E64-5D41-C75B34E8FDF3}"/>
                </a:ext>
              </a:extLst>
            </p:cNvPr>
            <p:cNvSpPr txBox="1"/>
            <p:nvPr/>
          </p:nvSpPr>
          <p:spPr>
            <a:xfrm>
              <a:off x="6211230" y="2626448"/>
              <a:ext cx="2269863" cy="1200329"/>
            </a:xfrm>
            <a:prstGeom prst="rect">
              <a:avLst/>
            </a:prstGeom>
            <a:noFill/>
          </p:spPr>
          <p:txBody>
            <a:bodyPr wrap="square" rtlCol="0">
              <a:spAutoFit/>
            </a:bodyPr>
            <a:lstStyle/>
            <a:p>
              <a:pPr algn="ctr"/>
              <a:r>
                <a:rPr lang="en-US" sz="2400" dirty="0"/>
                <a:t>They have really great reviews online too!</a:t>
              </a:r>
            </a:p>
          </p:txBody>
        </p:sp>
      </p:grpSp>
    </p:spTree>
    <p:extLst>
      <p:ext uri="{BB962C8B-B14F-4D97-AF65-F5344CB8AC3E}">
        <p14:creationId xmlns:p14="http://schemas.microsoft.com/office/powerpoint/2010/main" val="11348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down)">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down)">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The Power of The Reviews</a:t>
            </a:r>
          </a:p>
        </p:txBody>
      </p:sp>
      <p:pic>
        <p:nvPicPr>
          <p:cNvPr id="8" name="Content Placeholder 7" descr="A picture containing clipart&#10;&#10;Description automatically generated">
            <a:extLst>
              <a:ext uri="{FF2B5EF4-FFF2-40B4-BE49-F238E27FC236}">
                <a16:creationId xmlns:a16="http://schemas.microsoft.com/office/drawing/2014/main" id="{5C6701E7-2831-783D-AA6A-B0ACF6F5D9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589314"/>
            <a:ext cx="12192000" cy="5268686"/>
          </a:xfrm>
        </p:spPr>
      </p:pic>
    </p:spTree>
    <p:extLst>
      <p:ext uri="{BB962C8B-B14F-4D97-AF65-F5344CB8AC3E}">
        <p14:creationId xmlns:p14="http://schemas.microsoft.com/office/powerpoint/2010/main" val="354342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Restaurant reviews</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2187238"/>
            <a:ext cx="4876800" cy="2012369"/>
          </a:xfrm>
        </p:spPr>
        <p:txBody>
          <a:bodyPr/>
          <a:lstStyle/>
          <a:p>
            <a:pPr marL="0" indent="0">
              <a:buNone/>
            </a:pPr>
            <a:r>
              <a:rPr lang="en-US" dirty="0"/>
              <a:t>Positive Reviews indicate that the establishment offers amazing customer service, great atmosphere, and top-quality food. </a:t>
            </a:r>
          </a:p>
        </p:txBody>
      </p:sp>
      <p:sp>
        <p:nvSpPr>
          <p:cNvPr id="8" name="TextBox 7">
            <a:extLst>
              <a:ext uri="{FF2B5EF4-FFF2-40B4-BE49-F238E27FC236}">
                <a16:creationId xmlns:a16="http://schemas.microsoft.com/office/drawing/2014/main" id="{7A49AA50-9060-8034-52EB-D5E20D976C72}"/>
              </a:ext>
            </a:extLst>
          </p:cNvPr>
          <p:cNvSpPr txBox="1"/>
          <p:nvPr/>
        </p:nvSpPr>
        <p:spPr>
          <a:xfrm>
            <a:off x="498565" y="5301236"/>
            <a:ext cx="11194869" cy="8402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prstClr val="black"/>
                </a:solidFill>
                <a:effectLst/>
                <a:uLnTx/>
                <a:uFillTx/>
                <a:latin typeface="The Serif Hand Black" panose="03070902030502020204" pitchFamily="66" charset="0"/>
              </a:rPr>
              <a:t>Reviews influence 90% of customers buying decisions. </a:t>
            </a:r>
          </a:p>
        </p:txBody>
      </p:sp>
      <p:pic>
        <p:nvPicPr>
          <p:cNvPr id="5" name="Picture 4" descr="A picture containing text, screenshot, businesscard, vector graphics&#10;&#10;Description automatically generated">
            <a:extLst>
              <a:ext uri="{FF2B5EF4-FFF2-40B4-BE49-F238E27FC236}">
                <a16:creationId xmlns:a16="http://schemas.microsoft.com/office/drawing/2014/main" id="{F483ADF0-BA47-CFEE-2D35-A13754738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668265"/>
            <a:ext cx="5499158" cy="3050314"/>
          </a:xfrm>
          <a:prstGeom prst="rect">
            <a:avLst/>
          </a:prstGeom>
        </p:spPr>
      </p:pic>
    </p:spTree>
    <p:extLst>
      <p:ext uri="{BB962C8B-B14F-4D97-AF65-F5344CB8AC3E}">
        <p14:creationId xmlns:p14="http://schemas.microsoft.com/office/powerpoint/2010/main" val="388173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27AB0-6FD1-6420-2ADB-AF6234B0BFD6}"/>
              </a:ext>
            </a:extLst>
          </p:cNvPr>
          <p:cNvSpPr>
            <a:spLocks noGrp="1"/>
          </p:cNvSpPr>
          <p:nvPr>
            <p:ph type="title"/>
          </p:nvPr>
        </p:nvSpPr>
        <p:spPr>
          <a:xfrm>
            <a:off x="3919220" y="273050"/>
            <a:ext cx="8160511" cy="977900"/>
          </a:xfrm>
          <a:noFill/>
        </p:spPr>
        <p:txBody>
          <a:bodyPr vert="horz" lIns="91440" tIns="45720" rIns="91440" bIns="45720" rtlCol="0" anchor="b">
            <a:normAutofit/>
          </a:bodyPr>
          <a:lstStyle/>
          <a:p>
            <a:pPr algn="ctr"/>
            <a:r>
              <a:rPr lang="en-US" sz="5200" dirty="0">
                <a:solidFill>
                  <a:srgbClr val="FF0000"/>
                </a:solidFill>
                <a:latin typeface="Stencil" panose="040409050D0802020404" pitchFamily="82" charset="0"/>
              </a:rPr>
              <a:t>Café LA Break Away</a:t>
            </a:r>
          </a:p>
        </p:txBody>
      </p:sp>
      <p:pic>
        <p:nvPicPr>
          <p:cNvPr id="12" name="Content Placeholder 11" descr="Shape&#10;&#10;Description automatically generated with low confidence">
            <a:extLst>
              <a:ext uri="{FF2B5EF4-FFF2-40B4-BE49-F238E27FC236}">
                <a16:creationId xmlns:a16="http://schemas.microsoft.com/office/drawing/2014/main" id="{9B30C604-7503-BAD4-BB0D-B72CADA3D7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905000" cy="1905000"/>
          </a:xfrm>
        </p:spPr>
      </p:pic>
      <p:pic>
        <p:nvPicPr>
          <p:cNvPr id="17" name="Content Placeholder 11" descr="Shape&#10;&#10;Description automatically generated with low confidence">
            <a:extLst>
              <a:ext uri="{FF2B5EF4-FFF2-40B4-BE49-F238E27FC236}">
                <a16:creationId xmlns:a16="http://schemas.microsoft.com/office/drawing/2014/main" id="{5C6D35E1-3E0D-546E-238B-142CBC73E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05000"/>
            <a:ext cx="1905000" cy="1905000"/>
          </a:xfrm>
          <a:prstGeom prst="rect">
            <a:avLst/>
          </a:prstGeom>
        </p:spPr>
      </p:pic>
      <p:pic>
        <p:nvPicPr>
          <p:cNvPr id="19" name="Content Placeholder 11" descr="Shape&#10;&#10;Description automatically generated with low confidence">
            <a:extLst>
              <a:ext uri="{FF2B5EF4-FFF2-40B4-BE49-F238E27FC236}">
                <a16:creationId xmlns:a16="http://schemas.microsoft.com/office/drawing/2014/main" id="{DDBEBD13-D517-5D14-9580-59E2F9BFC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3810000"/>
            <a:ext cx="1905000" cy="1905000"/>
          </a:xfrm>
          <a:prstGeom prst="rect">
            <a:avLst/>
          </a:prstGeom>
        </p:spPr>
      </p:pic>
      <p:pic>
        <p:nvPicPr>
          <p:cNvPr id="20" name="Content Placeholder 11" descr="Shape&#10;&#10;Description automatically generated with low confidence">
            <a:extLst>
              <a:ext uri="{FF2B5EF4-FFF2-40B4-BE49-F238E27FC236}">
                <a16:creationId xmlns:a16="http://schemas.microsoft.com/office/drawing/2014/main" id="{279FCACE-23C9-C9EC-4FA6-C6BF16ED0ACC}"/>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6" y="5715000"/>
            <a:ext cx="1905000" cy="1143000"/>
          </a:xfrm>
          <a:prstGeom prst="rect">
            <a:avLst/>
          </a:prstGeom>
        </p:spPr>
      </p:pic>
      <p:sp>
        <p:nvSpPr>
          <p:cNvPr id="13" name="TextBox 12">
            <a:extLst>
              <a:ext uri="{FF2B5EF4-FFF2-40B4-BE49-F238E27FC236}">
                <a16:creationId xmlns:a16="http://schemas.microsoft.com/office/drawing/2014/main" id="{38EFA476-D666-4721-A74E-1CFB0D45CC52}"/>
              </a:ext>
            </a:extLst>
          </p:cNvPr>
          <p:cNvSpPr txBox="1"/>
          <p:nvPr/>
        </p:nvSpPr>
        <p:spPr>
          <a:xfrm>
            <a:off x="4283955" y="1686341"/>
            <a:ext cx="7431029" cy="4555093"/>
          </a:xfrm>
          <a:prstGeom prst="rect">
            <a:avLst/>
          </a:prstGeom>
          <a:noFill/>
        </p:spPr>
        <p:txBody>
          <a:bodyPr wrap="square" rtlCol="0">
            <a:spAutoFit/>
          </a:bodyPr>
          <a:lstStyle/>
          <a:p>
            <a:pPr algn="ctr"/>
            <a:r>
              <a:rPr lang="en-US" sz="5400" dirty="0"/>
              <a:t>Do you check reviews?</a:t>
            </a:r>
          </a:p>
          <a:p>
            <a:pPr algn="ctr"/>
            <a:endParaRPr lang="en-US" sz="2000" dirty="0"/>
          </a:p>
          <a:p>
            <a:pPr algn="ctr"/>
            <a:r>
              <a:rPr lang="en-US" sz="5400" dirty="0"/>
              <a:t>Has a review ever stopped you from buying something or eating somewhere?</a:t>
            </a:r>
          </a:p>
        </p:txBody>
      </p:sp>
      <p:pic>
        <p:nvPicPr>
          <p:cNvPr id="21" name="Content Placeholder 11" descr="Shape&#10;&#10;Description automatically generated with low confidence">
            <a:extLst>
              <a:ext uri="{FF2B5EF4-FFF2-40B4-BE49-F238E27FC236}">
                <a16:creationId xmlns:a16="http://schemas.microsoft.com/office/drawing/2014/main" id="{9A304C4F-1766-3E9A-7992-8F9D24B81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905000" cy="1905000"/>
          </a:xfrm>
          <a:prstGeom prst="rect">
            <a:avLst/>
          </a:prstGeom>
        </p:spPr>
      </p:pic>
      <p:pic>
        <p:nvPicPr>
          <p:cNvPr id="22" name="Content Placeholder 11" descr="Shape&#10;&#10;Description automatically generated with low confidence">
            <a:extLst>
              <a:ext uri="{FF2B5EF4-FFF2-40B4-BE49-F238E27FC236}">
                <a16:creationId xmlns:a16="http://schemas.microsoft.com/office/drawing/2014/main" id="{F4EE05A1-54F2-37DE-CE2E-9AA1B55E0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8" y="1905000"/>
            <a:ext cx="1905000" cy="1905000"/>
          </a:xfrm>
          <a:prstGeom prst="rect">
            <a:avLst/>
          </a:prstGeom>
        </p:spPr>
      </p:pic>
      <p:pic>
        <p:nvPicPr>
          <p:cNvPr id="23" name="Content Placeholder 11" descr="Shape&#10;&#10;Description automatically generated with low confidence">
            <a:extLst>
              <a:ext uri="{FF2B5EF4-FFF2-40B4-BE49-F238E27FC236}">
                <a16:creationId xmlns:a16="http://schemas.microsoft.com/office/drawing/2014/main" id="{DCD30627-CEAA-2444-D051-C4807441F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6" y="3810000"/>
            <a:ext cx="1905000" cy="1905000"/>
          </a:xfrm>
          <a:prstGeom prst="rect">
            <a:avLst/>
          </a:prstGeom>
        </p:spPr>
      </p:pic>
      <p:pic>
        <p:nvPicPr>
          <p:cNvPr id="24" name="Content Placeholder 11" descr="Shape&#10;&#10;Description automatically generated with low confidence">
            <a:extLst>
              <a:ext uri="{FF2B5EF4-FFF2-40B4-BE49-F238E27FC236}">
                <a16:creationId xmlns:a16="http://schemas.microsoft.com/office/drawing/2014/main" id="{FF9A77F2-8587-21FE-1FA0-E8CF27BA19CD}"/>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1904994" y="5715000"/>
            <a:ext cx="1905000" cy="1143000"/>
          </a:xfrm>
          <a:prstGeom prst="rect">
            <a:avLst/>
          </a:prstGeom>
        </p:spPr>
      </p:pic>
      <p:pic>
        <p:nvPicPr>
          <p:cNvPr id="25" name="Picture 24" descr="Logo&#10;&#10;Description automatically generated">
            <a:extLst>
              <a:ext uri="{FF2B5EF4-FFF2-40B4-BE49-F238E27FC236}">
                <a16:creationId xmlns:a16="http://schemas.microsoft.com/office/drawing/2014/main" id="{85078906-FB4D-E293-0918-0EEA13C10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54" y="1533049"/>
            <a:ext cx="3429479" cy="3419952"/>
          </a:xfrm>
          <a:prstGeom prst="rect">
            <a:avLst/>
          </a:prstGeom>
        </p:spPr>
      </p:pic>
    </p:spTree>
    <p:extLst>
      <p:ext uri="{BB962C8B-B14F-4D97-AF65-F5344CB8AC3E}">
        <p14:creationId xmlns:p14="http://schemas.microsoft.com/office/powerpoint/2010/main" val="1033202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6F2C2A-322F-8572-67BA-3ECEECE31268}"/>
              </a:ext>
            </a:extLst>
          </p:cNvPr>
          <p:cNvGrpSpPr/>
          <p:nvPr/>
        </p:nvGrpSpPr>
        <p:grpSpPr>
          <a:xfrm>
            <a:off x="-1" y="-1"/>
            <a:ext cx="12219783" cy="6858001"/>
            <a:chOff x="-1" y="-1"/>
            <a:chExt cx="12219783" cy="6858001"/>
          </a:xfrm>
        </p:grpSpPr>
        <p:pic>
          <p:nvPicPr>
            <p:cNvPr id="8" name="Picture 7" descr="Graphical user interface&#10;&#10;Description automatically generated with low confidence">
              <a:extLst>
                <a:ext uri="{FF2B5EF4-FFF2-40B4-BE49-F238E27FC236}">
                  <a16:creationId xmlns:a16="http://schemas.microsoft.com/office/drawing/2014/main" id="{493AA04D-3F8B-8C6F-9E3E-A4616B75E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19783" cy="6858001"/>
            </a:xfrm>
            <a:prstGeom prst="rect">
              <a:avLst/>
            </a:prstGeom>
          </p:spPr>
        </p:pic>
        <p:sp>
          <p:nvSpPr>
            <p:cNvPr id="2" name="Rectangle 1">
              <a:extLst>
                <a:ext uri="{FF2B5EF4-FFF2-40B4-BE49-F238E27FC236}">
                  <a16:creationId xmlns:a16="http://schemas.microsoft.com/office/drawing/2014/main" id="{67F0166F-661D-CA31-F909-25E5CD014A82}"/>
                </a:ext>
              </a:extLst>
            </p:cNvPr>
            <p:cNvSpPr/>
            <p:nvPr/>
          </p:nvSpPr>
          <p:spPr>
            <a:xfrm>
              <a:off x="4166558" y="276045"/>
              <a:ext cx="3700733" cy="5063706"/>
            </a:xfrm>
            <a:prstGeom prst="rec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951D196-4C6C-1E91-EAD2-07F594A07F77}"/>
              </a:ext>
            </a:extLst>
          </p:cNvPr>
          <p:cNvSpPr txBox="1"/>
          <p:nvPr/>
        </p:nvSpPr>
        <p:spPr>
          <a:xfrm>
            <a:off x="2186797" y="815436"/>
            <a:ext cx="7142670" cy="4524315"/>
          </a:xfrm>
          <a:prstGeom prst="rect">
            <a:avLst/>
          </a:prstGeom>
          <a:noFill/>
        </p:spPr>
        <p:txBody>
          <a:bodyPr wrap="square" rtlCol="0">
            <a:spAutoFit/>
          </a:bodyPr>
          <a:lstStyle/>
          <a:p>
            <a:pPr algn="ctr"/>
            <a:r>
              <a:rPr lang="en-US" sz="7200" dirty="0">
                <a:latin typeface="The Serif Hand Black" panose="03070902030502020204" pitchFamily="66" charset="0"/>
              </a:rPr>
              <a:t>Good service can make up for bad food, good food can not make up for bad service </a:t>
            </a:r>
          </a:p>
        </p:txBody>
      </p:sp>
    </p:spTree>
    <p:extLst>
      <p:ext uri="{BB962C8B-B14F-4D97-AF65-F5344CB8AC3E}">
        <p14:creationId xmlns:p14="http://schemas.microsoft.com/office/powerpoint/2010/main" val="3745553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Student perceptions</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buNone/>
            </a:pPr>
            <a:r>
              <a:rPr lang="en-US" dirty="0"/>
              <a:t>To achieve overall student satisfaction, the cafeteria must be exceptional in these areas:</a:t>
            </a:r>
          </a:p>
          <a:p>
            <a:pPr marL="0" indent="0">
              <a:buNone/>
            </a:pPr>
            <a:endParaRPr lang="en-US" dirty="0"/>
          </a:p>
          <a:p>
            <a:r>
              <a:rPr lang="en-US" dirty="0"/>
              <a:t>Quality of food</a:t>
            </a:r>
          </a:p>
          <a:p>
            <a:r>
              <a:rPr lang="en-US" dirty="0"/>
              <a:t>Open options</a:t>
            </a:r>
          </a:p>
          <a:p>
            <a:r>
              <a:rPr lang="en-US" dirty="0"/>
              <a:t>Service quality</a:t>
            </a:r>
          </a:p>
          <a:p>
            <a:r>
              <a:rPr lang="en-US" dirty="0"/>
              <a:t>Ambience</a:t>
            </a:r>
          </a:p>
          <a:p>
            <a:endParaRPr lang="en-US" dirty="0"/>
          </a:p>
        </p:txBody>
      </p:sp>
    </p:spTree>
    <p:extLst>
      <p:ext uri="{BB962C8B-B14F-4D97-AF65-F5344CB8AC3E}">
        <p14:creationId xmlns:p14="http://schemas.microsoft.com/office/powerpoint/2010/main" val="2102535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4BB87A-4CCE-9865-CB66-37CA3AEB6D25}"/>
              </a:ext>
            </a:extLst>
          </p:cNvPr>
          <p:cNvPicPr>
            <a:picLocks noChangeAspect="1"/>
          </p:cNvPicPr>
          <p:nvPr/>
        </p:nvPicPr>
        <p:blipFill>
          <a:blip r:embed="rId2"/>
          <a:stretch>
            <a:fillRect/>
          </a:stretch>
        </p:blipFill>
        <p:spPr>
          <a:xfrm>
            <a:off x="6096000" y="365125"/>
            <a:ext cx="5769617" cy="6034662"/>
          </a:xfrm>
          <a:prstGeom prst="rect">
            <a:avLst/>
          </a:prstGeom>
        </p:spPr>
      </p:pic>
      <p:pic>
        <p:nvPicPr>
          <p:cNvPr id="5" name="Picture 4">
            <a:extLst>
              <a:ext uri="{FF2B5EF4-FFF2-40B4-BE49-F238E27FC236}">
                <a16:creationId xmlns:a16="http://schemas.microsoft.com/office/drawing/2014/main" id="{96CB7837-A8FF-5EAE-68C2-0A2FC6091544}"/>
              </a:ext>
            </a:extLst>
          </p:cNvPr>
          <p:cNvPicPr>
            <a:picLocks noChangeAspect="1"/>
          </p:cNvPicPr>
          <p:nvPr/>
        </p:nvPicPr>
        <p:blipFill>
          <a:blip r:embed="rId3"/>
          <a:stretch>
            <a:fillRect/>
          </a:stretch>
        </p:blipFill>
        <p:spPr>
          <a:xfrm>
            <a:off x="391682" y="365125"/>
            <a:ext cx="5331079" cy="6034662"/>
          </a:xfrm>
          <a:prstGeom prst="rect">
            <a:avLst/>
          </a:prstGeom>
        </p:spPr>
      </p:pic>
    </p:spTree>
    <p:extLst>
      <p:ext uri="{BB962C8B-B14F-4D97-AF65-F5344CB8AC3E}">
        <p14:creationId xmlns:p14="http://schemas.microsoft.com/office/powerpoint/2010/main" val="21230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6F2C2A-322F-8572-67BA-3ECEECE31268}"/>
              </a:ext>
            </a:extLst>
          </p:cNvPr>
          <p:cNvGrpSpPr/>
          <p:nvPr/>
        </p:nvGrpSpPr>
        <p:grpSpPr>
          <a:xfrm>
            <a:off x="-1" y="-1"/>
            <a:ext cx="12219783" cy="6858001"/>
            <a:chOff x="-1" y="-1"/>
            <a:chExt cx="12219783" cy="6858001"/>
          </a:xfrm>
        </p:grpSpPr>
        <p:pic>
          <p:nvPicPr>
            <p:cNvPr id="8" name="Picture 7" descr="Graphical user interface&#10;&#10;Description automatically generated with low confidence">
              <a:extLst>
                <a:ext uri="{FF2B5EF4-FFF2-40B4-BE49-F238E27FC236}">
                  <a16:creationId xmlns:a16="http://schemas.microsoft.com/office/drawing/2014/main" id="{493AA04D-3F8B-8C6F-9E3E-A4616B75E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19783" cy="6858001"/>
            </a:xfrm>
            <a:prstGeom prst="rect">
              <a:avLst/>
            </a:prstGeom>
          </p:spPr>
        </p:pic>
        <p:sp>
          <p:nvSpPr>
            <p:cNvPr id="2" name="Rectangle 1">
              <a:extLst>
                <a:ext uri="{FF2B5EF4-FFF2-40B4-BE49-F238E27FC236}">
                  <a16:creationId xmlns:a16="http://schemas.microsoft.com/office/drawing/2014/main" id="{67F0166F-661D-CA31-F909-25E5CD014A82}"/>
                </a:ext>
              </a:extLst>
            </p:cNvPr>
            <p:cNvSpPr/>
            <p:nvPr/>
          </p:nvSpPr>
          <p:spPr>
            <a:xfrm>
              <a:off x="4166558" y="276045"/>
              <a:ext cx="3700733" cy="5063706"/>
            </a:xfrm>
            <a:prstGeom prst="rec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951D196-4C6C-1E91-EAD2-07F594A07F77}"/>
              </a:ext>
            </a:extLst>
          </p:cNvPr>
          <p:cNvSpPr txBox="1"/>
          <p:nvPr/>
        </p:nvSpPr>
        <p:spPr>
          <a:xfrm>
            <a:off x="2285957" y="813227"/>
            <a:ext cx="7142670" cy="3416320"/>
          </a:xfrm>
          <a:prstGeom prst="rect">
            <a:avLst/>
          </a:prstGeom>
          <a:noFill/>
        </p:spPr>
        <p:txBody>
          <a:bodyPr wrap="square" rtlCol="0">
            <a:spAutoFit/>
          </a:bodyPr>
          <a:lstStyle/>
          <a:p>
            <a:pPr algn="ctr"/>
            <a:r>
              <a:rPr lang="en-US" sz="7200" dirty="0">
                <a:latin typeface="The Serif Hand Black" panose="03070902030502020204" pitchFamily="66" charset="0"/>
              </a:rPr>
              <a:t>Serving up some </a:t>
            </a:r>
          </a:p>
          <a:p>
            <a:pPr algn="ctr"/>
            <a:r>
              <a:rPr lang="en-US" sz="7200" dirty="0">
                <a:latin typeface="The Serif Hand Black" panose="03070902030502020204" pitchFamily="66" charset="0"/>
              </a:rPr>
              <a:t>good ole</a:t>
            </a:r>
          </a:p>
          <a:p>
            <a:pPr algn="ctr"/>
            <a:r>
              <a:rPr lang="en-US" sz="7200" dirty="0">
                <a:latin typeface="The Serif Hand Black" panose="03070902030502020204" pitchFamily="66" charset="0"/>
              </a:rPr>
              <a:t>Customer service</a:t>
            </a:r>
          </a:p>
        </p:txBody>
      </p:sp>
    </p:spTree>
    <p:extLst>
      <p:ext uri="{BB962C8B-B14F-4D97-AF65-F5344CB8AC3E}">
        <p14:creationId xmlns:p14="http://schemas.microsoft.com/office/powerpoint/2010/main" val="1487445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217D2-30D1-7BF4-2544-450FC96B2119}"/>
              </a:ext>
            </a:extLst>
          </p:cNvPr>
          <p:cNvSpPr>
            <a:spLocks noGrp="1"/>
          </p:cNvSpPr>
          <p:nvPr>
            <p:ph type="title"/>
          </p:nvPr>
        </p:nvSpPr>
        <p:spPr/>
        <p:txBody>
          <a:bodyPr>
            <a:normAutofit/>
          </a:bodyPr>
          <a:lstStyle/>
          <a:p>
            <a:r>
              <a:rPr lang="en-US" sz="5400" dirty="0">
                <a:latin typeface="The Serif Hand Black" panose="03070902030502020204" pitchFamily="66" charset="0"/>
              </a:rPr>
              <a:t>Emotional Purchase</a:t>
            </a:r>
          </a:p>
        </p:txBody>
      </p:sp>
      <p:sp>
        <p:nvSpPr>
          <p:cNvPr id="6" name="Content Placeholder 5">
            <a:extLst>
              <a:ext uri="{FF2B5EF4-FFF2-40B4-BE49-F238E27FC236}">
                <a16:creationId xmlns:a16="http://schemas.microsoft.com/office/drawing/2014/main" id="{E5662AF0-CFC5-C1C1-6F22-EBBF9296F256}"/>
              </a:ext>
            </a:extLst>
          </p:cNvPr>
          <p:cNvSpPr>
            <a:spLocks noGrp="1"/>
          </p:cNvSpPr>
          <p:nvPr>
            <p:ph idx="1"/>
          </p:nvPr>
        </p:nvSpPr>
        <p:spPr>
          <a:xfrm>
            <a:off x="838198" y="1825625"/>
            <a:ext cx="10703313" cy="5032375"/>
          </a:xfrm>
        </p:spPr>
        <p:txBody>
          <a:bodyPr>
            <a:normAutofit/>
          </a:bodyPr>
          <a:lstStyle/>
          <a:p>
            <a:pPr marL="0" indent="0">
              <a:buNone/>
            </a:pPr>
            <a:r>
              <a:rPr lang="en-US" dirty="0"/>
              <a:t>Food is an emotional purchase. It all comes back to that gut feeling you get when you think of your favorite dish, snack, beverage or brand. </a:t>
            </a:r>
          </a:p>
          <a:p>
            <a:pPr marL="0" indent="0">
              <a:buNone/>
            </a:pPr>
            <a:endParaRPr lang="en-US" dirty="0"/>
          </a:p>
          <a:p>
            <a:pPr marL="0" indent="0">
              <a:buNone/>
            </a:pPr>
            <a:r>
              <a:rPr lang="en-US" dirty="0"/>
              <a:t>You equate a specific emotion to an experience you had around food.</a:t>
            </a:r>
          </a:p>
          <a:p>
            <a:pPr marL="0" indent="0">
              <a:buNone/>
            </a:pPr>
            <a:endParaRPr lang="en-US" dirty="0"/>
          </a:p>
          <a:p>
            <a:pPr marL="0" indent="0">
              <a:buNone/>
            </a:pPr>
            <a:r>
              <a:rPr lang="en-US" dirty="0"/>
              <a:t>These emotions find a permanent home in your memory – only surfacing when you find yourself in a similar situation again.</a:t>
            </a:r>
          </a:p>
        </p:txBody>
      </p:sp>
    </p:spTree>
    <p:extLst>
      <p:ext uri="{BB962C8B-B14F-4D97-AF65-F5344CB8AC3E}">
        <p14:creationId xmlns:p14="http://schemas.microsoft.com/office/powerpoint/2010/main" val="1232373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217D2-30D1-7BF4-2544-450FC96B2119}"/>
              </a:ext>
            </a:extLst>
          </p:cNvPr>
          <p:cNvSpPr>
            <a:spLocks noGrp="1"/>
          </p:cNvSpPr>
          <p:nvPr>
            <p:ph type="title"/>
          </p:nvPr>
        </p:nvSpPr>
        <p:spPr/>
        <p:txBody>
          <a:bodyPr>
            <a:normAutofit/>
          </a:bodyPr>
          <a:lstStyle/>
          <a:p>
            <a:r>
              <a:rPr lang="en-US" sz="5400" dirty="0">
                <a:latin typeface="The Serif Hand Black" panose="03070902030502020204" pitchFamily="66" charset="0"/>
              </a:rPr>
              <a:t>Emotional Purchase</a:t>
            </a:r>
          </a:p>
        </p:txBody>
      </p:sp>
      <p:pic>
        <p:nvPicPr>
          <p:cNvPr id="10" name="Picture 9" descr="A picture containing food, plate, cake, piece&#10;&#10;Description automatically generated">
            <a:extLst>
              <a:ext uri="{FF2B5EF4-FFF2-40B4-BE49-F238E27FC236}">
                <a16:creationId xmlns:a16="http://schemas.microsoft.com/office/drawing/2014/main" id="{B7E215CB-59FB-65FB-3F49-495CDB4EE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47" y="2239664"/>
            <a:ext cx="5822672" cy="3275253"/>
          </a:xfrm>
          <a:prstGeom prst="rect">
            <a:avLst/>
          </a:prstGeom>
          <a:ln>
            <a:solidFill>
              <a:schemeClr val="tx1"/>
            </a:solidFill>
          </a:ln>
        </p:spPr>
      </p:pic>
      <p:pic>
        <p:nvPicPr>
          <p:cNvPr id="8" name="Picture 7">
            <a:extLst>
              <a:ext uri="{FF2B5EF4-FFF2-40B4-BE49-F238E27FC236}">
                <a16:creationId xmlns:a16="http://schemas.microsoft.com/office/drawing/2014/main" id="{2E5FBBD5-9052-A787-51CC-2C98471F0E80}"/>
              </a:ext>
            </a:extLst>
          </p:cNvPr>
          <p:cNvPicPr>
            <a:picLocks noChangeAspect="1"/>
          </p:cNvPicPr>
          <p:nvPr/>
        </p:nvPicPr>
        <p:blipFill>
          <a:blip r:embed="rId3"/>
          <a:stretch>
            <a:fillRect/>
          </a:stretch>
        </p:blipFill>
        <p:spPr>
          <a:xfrm>
            <a:off x="6826528" y="1135790"/>
            <a:ext cx="4977725" cy="5354363"/>
          </a:xfrm>
          <a:prstGeom prst="rect">
            <a:avLst/>
          </a:prstGeom>
          <a:ln>
            <a:solidFill>
              <a:schemeClr val="tx1"/>
            </a:solidFill>
          </a:ln>
        </p:spPr>
      </p:pic>
    </p:spTree>
    <p:extLst>
      <p:ext uri="{BB962C8B-B14F-4D97-AF65-F5344CB8AC3E}">
        <p14:creationId xmlns:p14="http://schemas.microsoft.com/office/powerpoint/2010/main" val="196686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a:xfrm>
            <a:off x="1085472" y="944667"/>
            <a:ext cx="10021055" cy="4968665"/>
          </a:xfrm>
        </p:spPr>
        <p:txBody>
          <a:bodyPr>
            <a:normAutofit/>
          </a:bodyPr>
          <a:lstStyle/>
          <a:p>
            <a:pPr algn="ctr"/>
            <a:r>
              <a:rPr lang="en-US" sz="7200" dirty="0">
                <a:solidFill>
                  <a:srgbClr val="FF0000"/>
                </a:solidFill>
                <a:latin typeface="The Serif Hand Black" panose="03070902030502020204" pitchFamily="66" charset="0"/>
              </a:rPr>
              <a:t>Close your eyes:</a:t>
            </a:r>
            <a:br>
              <a:rPr lang="en-US" sz="7200" dirty="0">
                <a:solidFill>
                  <a:srgbClr val="FF0000"/>
                </a:solidFill>
                <a:latin typeface="The Serif Hand Black" panose="03070902030502020204" pitchFamily="66" charset="0"/>
              </a:rPr>
            </a:br>
            <a:r>
              <a:rPr lang="en-US" sz="8000" dirty="0">
                <a:latin typeface="The Serif Hand Black" panose="03070902030502020204" pitchFamily="66" charset="0"/>
              </a:rPr>
              <a:t>What do you see when you think of a stereotypical lunch lady?</a:t>
            </a:r>
          </a:p>
        </p:txBody>
      </p:sp>
      <p:sp>
        <p:nvSpPr>
          <p:cNvPr id="9" name="Title 4">
            <a:extLst>
              <a:ext uri="{FF2B5EF4-FFF2-40B4-BE49-F238E27FC236}">
                <a16:creationId xmlns:a16="http://schemas.microsoft.com/office/drawing/2014/main" id="{A8AD2923-53CB-EAA1-B14F-610BC555D68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err="1">
                <a:latin typeface="The Serif Hand Black" panose="03070902030502020204" pitchFamily="66" charset="0"/>
              </a:rPr>
              <a:t>ACtivity</a:t>
            </a:r>
            <a:endParaRPr lang="en-US" sz="5400" dirty="0">
              <a:latin typeface="The Serif Hand Black" panose="03070902030502020204" pitchFamily="66" charset="0"/>
            </a:endParaRPr>
          </a:p>
        </p:txBody>
      </p:sp>
    </p:spTree>
    <p:extLst>
      <p:ext uri="{BB962C8B-B14F-4D97-AF65-F5344CB8AC3E}">
        <p14:creationId xmlns:p14="http://schemas.microsoft.com/office/powerpoint/2010/main" val="2010976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217D2-30D1-7BF4-2544-450FC96B2119}"/>
              </a:ext>
            </a:extLst>
          </p:cNvPr>
          <p:cNvSpPr>
            <a:spLocks noGrp="1"/>
          </p:cNvSpPr>
          <p:nvPr>
            <p:ph type="title"/>
          </p:nvPr>
        </p:nvSpPr>
        <p:spPr/>
        <p:txBody>
          <a:bodyPr>
            <a:normAutofit/>
          </a:bodyPr>
          <a:lstStyle/>
          <a:p>
            <a:r>
              <a:rPr lang="en-US" sz="5400" dirty="0">
                <a:latin typeface="The Serif Hand Black" panose="03070902030502020204" pitchFamily="66" charset="0"/>
              </a:rPr>
              <a:t>Emotional Purchase</a:t>
            </a:r>
          </a:p>
        </p:txBody>
      </p:sp>
      <p:pic>
        <p:nvPicPr>
          <p:cNvPr id="6" name="Picture 5" descr="A picture containing food, piece, slice, eaten&#10;&#10;Description automatically generated">
            <a:extLst>
              <a:ext uri="{FF2B5EF4-FFF2-40B4-BE49-F238E27FC236}">
                <a16:creationId xmlns:a16="http://schemas.microsoft.com/office/drawing/2014/main" id="{9A22D0F1-E46C-0673-17AA-62BB65B36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094" y="1539089"/>
            <a:ext cx="7925811" cy="5102241"/>
          </a:xfrm>
          <a:prstGeom prst="rect">
            <a:avLst/>
          </a:prstGeom>
          <a:ln>
            <a:solidFill>
              <a:schemeClr val="tx1"/>
            </a:solidFill>
          </a:ln>
        </p:spPr>
      </p:pic>
    </p:spTree>
    <p:extLst>
      <p:ext uri="{BB962C8B-B14F-4D97-AF65-F5344CB8AC3E}">
        <p14:creationId xmlns:p14="http://schemas.microsoft.com/office/powerpoint/2010/main" val="3735665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09FF-DD5C-6E92-4288-5F1AFD7CB88A}"/>
              </a:ext>
            </a:extLst>
          </p:cNvPr>
          <p:cNvSpPr>
            <a:spLocks noGrp="1"/>
          </p:cNvSpPr>
          <p:nvPr>
            <p:ph type="title"/>
          </p:nvPr>
        </p:nvSpPr>
        <p:spPr/>
        <p:txBody>
          <a:bodyPr/>
          <a:lstStyle/>
          <a:p>
            <a:endParaRPr lang="en-US"/>
          </a:p>
        </p:txBody>
      </p:sp>
      <p:pic>
        <p:nvPicPr>
          <p:cNvPr id="5" name="Content Placeholder 4" descr="A plate and knife on a table&#10;&#10;Description automatically generated with medium confidence">
            <a:extLst>
              <a:ext uri="{FF2B5EF4-FFF2-40B4-BE49-F238E27FC236}">
                <a16:creationId xmlns:a16="http://schemas.microsoft.com/office/drawing/2014/main" id="{878E7359-15E0-52F6-1B6D-5F49608827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449"/>
          <a:stretch/>
        </p:blipFill>
        <p:spPr>
          <a:xfrm>
            <a:off x="0" y="0"/>
            <a:ext cx="12192000" cy="6880659"/>
          </a:xfrm>
        </p:spPr>
      </p:pic>
      <p:pic>
        <p:nvPicPr>
          <p:cNvPr id="6" name="Picture 5">
            <a:extLst>
              <a:ext uri="{FF2B5EF4-FFF2-40B4-BE49-F238E27FC236}">
                <a16:creationId xmlns:a16="http://schemas.microsoft.com/office/drawing/2014/main" id="{D1CA1724-7B2D-5890-3F10-960E212438FD}"/>
              </a:ext>
            </a:extLst>
          </p:cNvPr>
          <p:cNvPicPr>
            <a:picLocks noChangeAspect="1"/>
          </p:cNvPicPr>
          <p:nvPr/>
        </p:nvPicPr>
        <p:blipFill>
          <a:blip r:embed="rId3"/>
          <a:stretch>
            <a:fillRect/>
          </a:stretch>
        </p:blipFill>
        <p:spPr>
          <a:xfrm rot="20649805">
            <a:off x="4065038" y="611391"/>
            <a:ext cx="4061924" cy="5430303"/>
          </a:xfrm>
          <a:prstGeom prst="rect">
            <a:avLst/>
          </a:prstGeom>
        </p:spPr>
      </p:pic>
    </p:spTree>
    <p:extLst>
      <p:ext uri="{BB962C8B-B14F-4D97-AF65-F5344CB8AC3E}">
        <p14:creationId xmlns:p14="http://schemas.microsoft.com/office/powerpoint/2010/main" val="34720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Lead by Example</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1825625"/>
            <a:ext cx="6792310" cy="4351338"/>
          </a:xfrm>
        </p:spPr>
        <p:txBody>
          <a:bodyPr/>
          <a:lstStyle/>
          <a:p>
            <a:pPr marL="0" indent="0">
              <a:buNone/>
            </a:pPr>
            <a:r>
              <a:rPr lang="en-US" dirty="0"/>
              <a:t>Be the employee that you want to see your employees be:</a:t>
            </a:r>
          </a:p>
          <a:p>
            <a:pPr marL="0" indent="0">
              <a:buNone/>
            </a:pPr>
            <a:endParaRPr lang="en-US" dirty="0"/>
          </a:p>
          <a:p>
            <a:r>
              <a:rPr lang="en-US" dirty="0"/>
              <a:t>Fosters a positive work experience</a:t>
            </a:r>
          </a:p>
          <a:p>
            <a:r>
              <a:rPr lang="en-US" dirty="0"/>
              <a:t>Build trust and respect</a:t>
            </a:r>
          </a:p>
          <a:p>
            <a:r>
              <a:rPr lang="en-US" dirty="0"/>
              <a:t>Increases productivity</a:t>
            </a:r>
          </a:p>
          <a:p>
            <a:r>
              <a:rPr lang="en-US" dirty="0"/>
              <a:t>Boosts employee morale and engagement</a:t>
            </a:r>
          </a:p>
        </p:txBody>
      </p:sp>
      <p:pic>
        <p:nvPicPr>
          <p:cNvPr id="4" name="Picture 3" descr="Icon&#10;&#10;Description automatically generated">
            <a:extLst>
              <a:ext uri="{FF2B5EF4-FFF2-40B4-BE49-F238E27FC236}">
                <a16:creationId xmlns:a16="http://schemas.microsoft.com/office/drawing/2014/main" id="{989721D2-6A1F-7866-551F-2CFFA4420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97" y="1778650"/>
            <a:ext cx="3578203" cy="3578203"/>
          </a:xfrm>
          <a:prstGeom prst="ellipse">
            <a:avLst/>
          </a:prstGeom>
        </p:spPr>
      </p:pic>
    </p:spTree>
    <p:extLst>
      <p:ext uri="{BB962C8B-B14F-4D97-AF65-F5344CB8AC3E}">
        <p14:creationId xmlns:p14="http://schemas.microsoft.com/office/powerpoint/2010/main" val="4236053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Focus on Training</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buNone/>
            </a:pPr>
            <a:r>
              <a:rPr lang="en-US" dirty="0"/>
              <a:t>Employee learning is a continuous process, much like the growth of the operation:</a:t>
            </a:r>
          </a:p>
          <a:p>
            <a:pPr marL="0" indent="0">
              <a:buNone/>
            </a:pPr>
            <a:endParaRPr lang="en-US" dirty="0"/>
          </a:p>
          <a:p>
            <a:r>
              <a:rPr lang="en-US" dirty="0"/>
              <a:t>Communicate the purpose of training</a:t>
            </a:r>
          </a:p>
          <a:p>
            <a:r>
              <a:rPr lang="en-US" dirty="0"/>
              <a:t>Assess the training needs focusing on operational goals</a:t>
            </a:r>
          </a:p>
          <a:p>
            <a:r>
              <a:rPr lang="en-US" dirty="0"/>
              <a:t>Utilize resources from Café LA website</a:t>
            </a:r>
          </a:p>
          <a:p>
            <a:r>
              <a:rPr lang="en-US" dirty="0"/>
              <a:t>Will lead to continuing success and an open-learning culture</a:t>
            </a:r>
          </a:p>
        </p:txBody>
      </p:sp>
    </p:spTree>
    <p:extLst>
      <p:ext uri="{BB962C8B-B14F-4D97-AF65-F5344CB8AC3E}">
        <p14:creationId xmlns:p14="http://schemas.microsoft.com/office/powerpoint/2010/main" val="3120035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Explain Reasoning behind the Rules/Change</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1825625"/>
            <a:ext cx="7041611" cy="4351338"/>
          </a:xfrm>
        </p:spPr>
        <p:txBody>
          <a:bodyPr/>
          <a:lstStyle/>
          <a:p>
            <a:pPr marL="0" indent="0">
              <a:buNone/>
            </a:pPr>
            <a:r>
              <a:rPr lang="en-US" dirty="0"/>
              <a:t>Communicate the “WHY”:</a:t>
            </a:r>
          </a:p>
          <a:p>
            <a:pPr marL="0" indent="0">
              <a:buNone/>
            </a:pPr>
            <a:endParaRPr lang="en-US" dirty="0"/>
          </a:p>
          <a:p>
            <a:r>
              <a:rPr lang="en-US" dirty="0"/>
              <a:t>If employees are told the reasoning behind any instructions or tasks, they will be more prepared for the change </a:t>
            </a:r>
          </a:p>
          <a:p>
            <a:r>
              <a:rPr lang="en-US" dirty="0"/>
              <a:t>Allows opportunity for them to ask questions and gain clarifications</a:t>
            </a:r>
          </a:p>
          <a:p>
            <a:endParaRPr lang="en-US" dirty="0"/>
          </a:p>
          <a:p>
            <a:endParaRPr lang="en-US" dirty="0"/>
          </a:p>
        </p:txBody>
      </p:sp>
      <p:grpSp>
        <p:nvGrpSpPr>
          <p:cNvPr id="4" name="Group 3">
            <a:extLst>
              <a:ext uri="{FF2B5EF4-FFF2-40B4-BE49-F238E27FC236}">
                <a16:creationId xmlns:a16="http://schemas.microsoft.com/office/drawing/2014/main" id="{65F3A638-A117-7910-D0D9-4169CE23DD6F}"/>
              </a:ext>
            </a:extLst>
          </p:cNvPr>
          <p:cNvGrpSpPr/>
          <p:nvPr/>
        </p:nvGrpSpPr>
        <p:grpSpPr>
          <a:xfrm>
            <a:off x="8085299" y="2411998"/>
            <a:ext cx="3118729" cy="3178592"/>
            <a:chOff x="-2674311" y="3129240"/>
            <a:chExt cx="3090003" cy="3275636"/>
          </a:xfrm>
        </p:grpSpPr>
        <p:sp>
          <p:nvSpPr>
            <p:cNvPr id="5" name="Oval 4">
              <a:extLst>
                <a:ext uri="{FF2B5EF4-FFF2-40B4-BE49-F238E27FC236}">
                  <a16:creationId xmlns:a16="http://schemas.microsoft.com/office/drawing/2014/main" id="{7DB8BB4F-BCB3-06AF-086B-47139057598B}"/>
                </a:ext>
              </a:extLst>
            </p:cNvPr>
            <p:cNvSpPr/>
            <p:nvPr/>
          </p:nvSpPr>
          <p:spPr>
            <a:xfrm>
              <a:off x="-2674311" y="3129240"/>
              <a:ext cx="3090003" cy="3275636"/>
            </a:xfrm>
            <a:prstGeom prst="ellipse">
              <a:avLst/>
            </a:prstGeom>
            <a:solidFill>
              <a:srgbClr val="87D3E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02FBC889-153F-31C2-C26E-C5908EDB5F8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14613">
              <a:off x="-2452096" y="3419095"/>
              <a:ext cx="2605482" cy="2605482"/>
            </a:xfrm>
            <a:prstGeom prst="rect">
              <a:avLst/>
            </a:prstGeom>
            <a:ln>
              <a:noFill/>
            </a:ln>
          </p:spPr>
        </p:pic>
      </p:grpSp>
    </p:spTree>
    <p:extLst>
      <p:ext uri="{BB962C8B-B14F-4D97-AF65-F5344CB8AC3E}">
        <p14:creationId xmlns:p14="http://schemas.microsoft.com/office/powerpoint/2010/main" val="3208020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Provide Proper Tools and Resources</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1825625"/>
            <a:ext cx="6994585" cy="4351338"/>
          </a:xfrm>
        </p:spPr>
        <p:txBody>
          <a:bodyPr/>
          <a:lstStyle/>
          <a:p>
            <a:pPr marL="0" indent="0">
              <a:buNone/>
            </a:pPr>
            <a:r>
              <a:rPr lang="en-US" dirty="0"/>
              <a:t>Allow employees to thrive and learn:</a:t>
            </a:r>
          </a:p>
          <a:p>
            <a:endParaRPr lang="en-US" dirty="0"/>
          </a:p>
          <a:p>
            <a:r>
              <a:rPr lang="en-US" dirty="0"/>
              <a:t>Sign at threshold; marketing</a:t>
            </a:r>
          </a:p>
          <a:p>
            <a:r>
              <a:rPr lang="en-US" dirty="0"/>
              <a:t>Reminders to smile when out in an area guests can see</a:t>
            </a:r>
          </a:p>
          <a:p>
            <a:endParaRPr lang="en-US" dirty="0"/>
          </a:p>
        </p:txBody>
      </p:sp>
      <p:pic>
        <p:nvPicPr>
          <p:cNvPr id="7" name="Picture 6" descr="Icon&#10;&#10;Description automatically generated">
            <a:extLst>
              <a:ext uri="{FF2B5EF4-FFF2-40B4-BE49-F238E27FC236}">
                <a16:creationId xmlns:a16="http://schemas.microsoft.com/office/drawing/2014/main" id="{116668D4-9069-2C97-F871-456A200DE60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00" b="97778" l="889" r="98667">
                        <a14:foregroundMark x1="36000" y1="10667" x2="70667" y2="84889"/>
                        <a14:foregroundMark x1="82222" y1="21333" x2="72000" y2="62667"/>
                        <a14:foregroundMark x1="72000" y1="62667" x2="48889" y2="86667"/>
                        <a14:foregroundMark x1="12000" y1="40889" x2="22667" y2="64444"/>
                        <a14:foregroundMark x1="22667" y1="64444" x2="42222" y2="84000"/>
                        <a14:foregroundMark x1="42222" y1="84000" x2="76000" y2="86667"/>
                        <a14:foregroundMark x1="70222" y1="12000" x2="58222" y2="24000"/>
                        <a14:foregroundMark x1="16889" y1="20889" x2="72000" y2="23556"/>
                        <a14:foregroundMark x1="72000" y1="23556" x2="75556" y2="26222"/>
                        <a14:foregroundMark x1="95111" y1="54222" x2="46222" y2="32889"/>
                        <a14:foregroundMark x1="46222" y1="32889" x2="10222" y2="35111"/>
                        <a14:foregroundMark x1="52889" y1="7111" x2="78667" y2="71111"/>
                        <a14:foregroundMark x1="40444" y1="94222" x2="9778" y2="54667"/>
                        <a14:foregroundMark x1="9778" y1="54667" x2="29778" y2="37333"/>
                        <a14:foregroundMark x1="29778" y1="37333" x2="32889" y2="37333"/>
                        <a14:foregroundMark x1="31556" y1="47111" x2="40444" y2="64889"/>
                        <a14:foregroundMark x1="45778" y1="64000" x2="56000" y2="83111"/>
                        <a14:foregroundMark x1="91111" y1="52889" x2="79556" y2="82222"/>
                        <a14:foregroundMark x1="79556" y1="82222" x2="76889" y2="86222"/>
                        <a14:foregroundMark x1="86667" y1="49778" x2="82222" y2="23111"/>
                        <a14:foregroundMark x1="79111" y1="17778" x2="57778" y2="15556"/>
                        <a14:foregroundMark x1="44000" y1="6222" x2="14667" y2="34222"/>
                        <a14:foregroundMark x1="14667" y1="34222" x2="11556" y2="58667"/>
                        <a14:foregroundMark x1="11556" y1="58667" x2="29778" y2="89778"/>
                        <a14:foregroundMark x1="29778" y1="89778" x2="60889" y2="91111"/>
                        <a14:foregroundMark x1="60889" y1="91111" x2="62667" y2="89778"/>
                        <a14:foregroundMark x1="91111" y1="49778" x2="88444" y2="30222"/>
                        <a14:foregroundMark x1="96889" y1="43556" x2="99111" y2="60000"/>
                        <a14:foregroundMark x1="56000" y1="4444" x2="56000" y2="4444"/>
                        <a14:foregroundMark x1="5778" y1="45333" x2="5778" y2="45333"/>
                        <a14:foregroundMark x1="64444" y1="49333" x2="73778" y2="79111"/>
                        <a14:foregroundMark x1="63111" y1="28000" x2="73778" y2="40000"/>
                        <a14:foregroundMark x1="54222" y1="30222" x2="33333" y2="46222"/>
                        <a14:foregroundMark x1="52444" y1="38667" x2="43111" y2="61778"/>
                        <a14:foregroundMark x1="43111" y1="61778" x2="43111" y2="61778"/>
                        <a14:foregroundMark x1="889" y1="45778" x2="889" y2="45778"/>
                        <a14:foregroundMark x1="66222" y1="24889" x2="77778" y2="35556"/>
                        <a14:foregroundMark x1="50667" y1="97778" x2="50667" y2="97778"/>
                      </a14:backgroundRemoval>
                    </a14:imgEffect>
                  </a14:imgLayer>
                </a14:imgProps>
              </a:ext>
              <a:ext uri="{28A0092B-C50C-407E-A947-70E740481C1C}">
                <a14:useLocalDpi xmlns:a14="http://schemas.microsoft.com/office/drawing/2010/main" val="0"/>
              </a:ext>
            </a:extLst>
          </a:blip>
          <a:stretch>
            <a:fillRect/>
          </a:stretch>
        </p:blipFill>
        <p:spPr>
          <a:xfrm>
            <a:off x="7920037" y="1851422"/>
            <a:ext cx="3155156" cy="3155156"/>
          </a:xfrm>
          <a:prstGeom prst="rect">
            <a:avLst/>
          </a:prstGeom>
        </p:spPr>
      </p:pic>
    </p:spTree>
    <p:extLst>
      <p:ext uri="{BB962C8B-B14F-4D97-AF65-F5344CB8AC3E}">
        <p14:creationId xmlns:p14="http://schemas.microsoft.com/office/powerpoint/2010/main" val="2362593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Conduct Inspections For Compliance</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1825624"/>
            <a:ext cx="7359869" cy="5032375"/>
          </a:xfrm>
        </p:spPr>
        <p:txBody>
          <a:bodyPr>
            <a:normAutofit/>
          </a:bodyPr>
          <a:lstStyle/>
          <a:p>
            <a:pPr marL="0" indent="0">
              <a:buNone/>
            </a:pPr>
            <a:r>
              <a:rPr lang="en-US" dirty="0"/>
              <a:t>Practice Active Managerial Control (AMC):</a:t>
            </a:r>
          </a:p>
          <a:p>
            <a:pPr marL="0" indent="0">
              <a:buNone/>
            </a:pPr>
            <a:endParaRPr lang="en-US" dirty="0"/>
          </a:p>
          <a:p>
            <a:r>
              <a:rPr lang="en-US" dirty="0"/>
              <a:t>Be an ACTIVE manager</a:t>
            </a:r>
          </a:p>
          <a:p>
            <a:r>
              <a:rPr lang="en-US" dirty="0"/>
              <a:t>Get out of the office and walk the operational floor and service areas</a:t>
            </a:r>
          </a:p>
          <a:p>
            <a:r>
              <a:rPr lang="en-US" dirty="0"/>
              <a:t>Listen to employee interaction with customers</a:t>
            </a:r>
          </a:p>
          <a:p>
            <a:r>
              <a:rPr lang="en-US" dirty="0"/>
              <a:t>Do not overstep or intervene unless when necessary</a:t>
            </a:r>
          </a:p>
          <a:p>
            <a:r>
              <a:rPr lang="en-US" dirty="0"/>
              <a:t>Provide feedback to employee on a job well done and/or areas they can improve on</a:t>
            </a:r>
          </a:p>
        </p:txBody>
      </p:sp>
      <p:pic>
        <p:nvPicPr>
          <p:cNvPr id="4" name="Picture 3" descr="A picture containing logo&#10;&#10;Description automatically generated">
            <a:extLst>
              <a:ext uri="{FF2B5EF4-FFF2-40B4-BE49-F238E27FC236}">
                <a16:creationId xmlns:a16="http://schemas.microsoft.com/office/drawing/2014/main" id="{E0811802-29CD-4504-4F19-A9CDAD804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5551" y="2584978"/>
            <a:ext cx="2832631" cy="2832631"/>
          </a:xfrm>
          <a:prstGeom prst="rect">
            <a:avLst/>
          </a:prstGeom>
        </p:spPr>
      </p:pic>
    </p:spTree>
    <p:extLst>
      <p:ext uri="{BB962C8B-B14F-4D97-AF65-F5344CB8AC3E}">
        <p14:creationId xmlns:p14="http://schemas.microsoft.com/office/powerpoint/2010/main" val="1812115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6F2C2A-322F-8572-67BA-3ECEECE31268}"/>
              </a:ext>
            </a:extLst>
          </p:cNvPr>
          <p:cNvGrpSpPr/>
          <p:nvPr/>
        </p:nvGrpSpPr>
        <p:grpSpPr>
          <a:xfrm>
            <a:off x="-1" y="-1"/>
            <a:ext cx="12219783" cy="6858001"/>
            <a:chOff x="-1" y="-1"/>
            <a:chExt cx="12219783" cy="6858001"/>
          </a:xfrm>
        </p:grpSpPr>
        <p:pic>
          <p:nvPicPr>
            <p:cNvPr id="8" name="Picture 7" descr="Graphical user interface&#10;&#10;Description automatically generated with low confidence">
              <a:extLst>
                <a:ext uri="{FF2B5EF4-FFF2-40B4-BE49-F238E27FC236}">
                  <a16:creationId xmlns:a16="http://schemas.microsoft.com/office/drawing/2014/main" id="{493AA04D-3F8B-8C6F-9E3E-A4616B75E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19783" cy="6858001"/>
            </a:xfrm>
            <a:prstGeom prst="rect">
              <a:avLst/>
            </a:prstGeom>
          </p:spPr>
        </p:pic>
        <p:sp>
          <p:nvSpPr>
            <p:cNvPr id="2" name="Rectangle 1">
              <a:extLst>
                <a:ext uri="{FF2B5EF4-FFF2-40B4-BE49-F238E27FC236}">
                  <a16:creationId xmlns:a16="http://schemas.microsoft.com/office/drawing/2014/main" id="{67F0166F-661D-CA31-F909-25E5CD014A82}"/>
                </a:ext>
              </a:extLst>
            </p:cNvPr>
            <p:cNvSpPr/>
            <p:nvPr/>
          </p:nvSpPr>
          <p:spPr>
            <a:xfrm>
              <a:off x="4166558" y="276045"/>
              <a:ext cx="3700733" cy="5063706"/>
            </a:xfrm>
            <a:prstGeom prst="rec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951D196-4C6C-1E91-EAD2-07F594A07F77}"/>
              </a:ext>
            </a:extLst>
          </p:cNvPr>
          <p:cNvSpPr txBox="1"/>
          <p:nvPr/>
        </p:nvSpPr>
        <p:spPr>
          <a:xfrm>
            <a:off x="2221302" y="1653736"/>
            <a:ext cx="7142670" cy="2308324"/>
          </a:xfrm>
          <a:prstGeom prst="rect">
            <a:avLst/>
          </a:prstGeom>
          <a:noFill/>
        </p:spPr>
        <p:txBody>
          <a:bodyPr wrap="square" rtlCol="0">
            <a:spAutoFit/>
          </a:bodyPr>
          <a:lstStyle/>
          <a:p>
            <a:pPr algn="ctr"/>
            <a:r>
              <a:rPr lang="en-US" sz="7200" dirty="0">
                <a:latin typeface="The Serif Hand Black" panose="03070902030502020204" pitchFamily="66" charset="0"/>
              </a:rPr>
              <a:t>Create the food service culture you want</a:t>
            </a:r>
          </a:p>
        </p:txBody>
      </p:sp>
    </p:spTree>
    <p:extLst>
      <p:ext uri="{BB962C8B-B14F-4D97-AF65-F5344CB8AC3E}">
        <p14:creationId xmlns:p14="http://schemas.microsoft.com/office/powerpoint/2010/main" val="3640497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What is your culture now?</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buNone/>
            </a:pPr>
            <a:r>
              <a:rPr lang="en-US" dirty="0"/>
              <a:t>Have clear understanding of what your culture is now:</a:t>
            </a:r>
          </a:p>
          <a:p>
            <a:pPr lvl="1"/>
            <a:r>
              <a:rPr lang="en-US" dirty="0"/>
              <a:t>Practices, behaviors, and values that the company rewards</a:t>
            </a:r>
          </a:p>
          <a:p>
            <a:pPr lvl="1"/>
            <a:r>
              <a:rPr lang="en-US" dirty="0"/>
              <a:t>Mission statement and vision</a:t>
            </a:r>
          </a:p>
          <a:p>
            <a:pPr lvl="1"/>
            <a:r>
              <a:rPr lang="en-US" dirty="0"/>
              <a:t>Profile of the employees who make up your organization</a:t>
            </a:r>
          </a:p>
          <a:p>
            <a:pPr lvl="1"/>
            <a:r>
              <a:rPr lang="en-US" dirty="0"/>
              <a:t>What procedures and systems are in place today</a:t>
            </a:r>
          </a:p>
          <a:p>
            <a:pPr marL="0" indent="0">
              <a:buNone/>
            </a:pPr>
            <a:endParaRPr lang="en-US" dirty="0"/>
          </a:p>
          <a:p>
            <a:pPr marL="0" indent="0">
              <a:buNone/>
            </a:pPr>
            <a:endParaRPr lang="en-US" dirty="0"/>
          </a:p>
          <a:p>
            <a:pPr marL="0" indent="0">
              <a:buNone/>
            </a:pPr>
            <a:endParaRPr lang="en-US" dirty="0"/>
          </a:p>
        </p:txBody>
      </p:sp>
      <p:grpSp>
        <p:nvGrpSpPr>
          <p:cNvPr id="8" name="Group 7">
            <a:extLst>
              <a:ext uri="{FF2B5EF4-FFF2-40B4-BE49-F238E27FC236}">
                <a16:creationId xmlns:a16="http://schemas.microsoft.com/office/drawing/2014/main" id="{D08645B0-1AF2-D819-E26D-D982E94CFF16}"/>
              </a:ext>
            </a:extLst>
          </p:cNvPr>
          <p:cNvGrpSpPr/>
          <p:nvPr/>
        </p:nvGrpSpPr>
        <p:grpSpPr>
          <a:xfrm>
            <a:off x="543208" y="4111043"/>
            <a:ext cx="2435382" cy="2335794"/>
            <a:chOff x="543208" y="4065006"/>
            <a:chExt cx="2435382" cy="2335794"/>
          </a:xfrm>
        </p:grpSpPr>
        <p:sp>
          <p:nvSpPr>
            <p:cNvPr id="7" name="Oval 6">
              <a:extLst>
                <a:ext uri="{FF2B5EF4-FFF2-40B4-BE49-F238E27FC236}">
                  <a16:creationId xmlns:a16="http://schemas.microsoft.com/office/drawing/2014/main" id="{937D2D69-B906-67FB-241C-1AC8B749DED4}"/>
                </a:ext>
              </a:extLst>
            </p:cNvPr>
            <p:cNvSpPr/>
            <p:nvPr/>
          </p:nvSpPr>
          <p:spPr>
            <a:xfrm>
              <a:off x="543208" y="4065006"/>
              <a:ext cx="2435382" cy="2335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funnel chart&#10;&#10;Description automatically generated">
              <a:extLst>
                <a:ext uri="{FF2B5EF4-FFF2-40B4-BE49-F238E27FC236}">
                  <a16:creationId xmlns:a16="http://schemas.microsoft.com/office/drawing/2014/main" id="{0C2284C1-7BDC-0554-ABC7-289CDA955E2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7857" l="5816" r="90000">
                          <a14:foregroundMark x1="34388" y1="23776" x2="21531" y2="68163"/>
                          <a14:foregroundMark x1="21531" y1="68163" x2="23980" y2="87653"/>
                          <a14:foregroundMark x1="7143" y1="42755" x2="14796" y2="52449"/>
                          <a14:foregroundMark x1="6122" y1="46735" x2="6122" y2="46735"/>
                          <a14:foregroundMark x1="27755" y1="93163" x2="27755" y2="93163"/>
                          <a14:foregroundMark x1="28980" y1="95408" x2="28980" y2="95408"/>
                          <a14:foregroundMark x1="29796" y1="97857" x2="29796" y2="97857"/>
                          <a14:foregroundMark x1="58673" y1="32755" x2="75408" y2="94490"/>
                          <a14:foregroundMark x1="83061" y1="57245" x2="79796" y2="65612"/>
                          <a14:foregroundMark x1="77245" y1="28673" x2="74388" y2="38980"/>
                          <a14:foregroundMark x1="87959" y1="50000" x2="87959" y2="50000"/>
                          <a14:backgroundMark x1="34388" y1="41327" x2="34388" y2="41327"/>
                          <a14:backgroundMark x1="34286" y1="43469" x2="34286" y2="43469"/>
                          <a14:backgroundMark x1="33469" y1="47143" x2="33469" y2="47143"/>
                          <a14:backgroundMark x1="33163" y1="48673" x2="33061" y2="48367"/>
                          <a14:backgroundMark x1="36327" y1="35510" x2="36327" y2="35510"/>
                          <a14:backgroundMark x1="57959" y1="43673" x2="57959" y2="43673"/>
                          <a14:backgroundMark x1="64898" y1="41633" x2="64898" y2="41633"/>
                          <a14:backgroundMark x1="61429" y1="50510" x2="58163" y2="44184"/>
                          <a14:backgroundMark x1="58163" y1="44184" x2="58163" y2="43878"/>
                          <a14:backgroundMark x1="66429" y1="47245" x2="65408" y2="40612"/>
                        </a14:backgroundRemoval>
                      </a14:imgEffect>
                    </a14:imgLayer>
                  </a14:imgProps>
                </a:ext>
                <a:ext uri="{28A0092B-C50C-407E-A947-70E740481C1C}">
                  <a14:useLocalDpi xmlns:a14="http://schemas.microsoft.com/office/drawing/2010/main" val="0"/>
                </a:ext>
              </a:extLst>
            </a:blip>
            <a:stretch>
              <a:fillRect/>
            </a:stretch>
          </p:blipFill>
          <p:spPr>
            <a:xfrm>
              <a:off x="778221" y="4065006"/>
              <a:ext cx="1965356" cy="1965356"/>
            </a:xfrm>
            <a:prstGeom prst="rect">
              <a:avLst/>
            </a:prstGeom>
          </p:spPr>
        </p:pic>
      </p:grpSp>
      <p:grpSp>
        <p:nvGrpSpPr>
          <p:cNvPr id="14" name="Group 13">
            <a:extLst>
              <a:ext uri="{FF2B5EF4-FFF2-40B4-BE49-F238E27FC236}">
                <a16:creationId xmlns:a16="http://schemas.microsoft.com/office/drawing/2014/main" id="{366D40E2-F158-AB64-53A4-5A7013632858}"/>
              </a:ext>
            </a:extLst>
          </p:cNvPr>
          <p:cNvGrpSpPr/>
          <p:nvPr/>
        </p:nvGrpSpPr>
        <p:grpSpPr>
          <a:xfrm>
            <a:off x="4589281" y="4192799"/>
            <a:ext cx="2435382" cy="2335794"/>
            <a:chOff x="3390209" y="4111043"/>
            <a:chExt cx="2435382" cy="2335794"/>
          </a:xfrm>
        </p:grpSpPr>
        <p:sp>
          <p:nvSpPr>
            <p:cNvPr id="11" name="Oval 10">
              <a:extLst>
                <a:ext uri="{FF2B5EF4-FFF2-40B4-BE49-F238E27FC236}">
                  <a16:creationId xmlns:a16="http://schemas.microsoft.com/office/drawing/2014/main" id="{D18713AB-EC77-BB5C-A4EA-E36942CB7D19}"/>
                </a:ext>
              </a:extLst>
            </p:cNvPr>
            <p:cNvSpPr/>
            <p:nvPr/>
          </p:nvSpPr>
          <p:spPr>
            <a:xfrm>
              <a:off x="3390209" y="4111043"/>
              <a:ext cx="2435382" cy="2335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iagram&#10;&#10;Description automatically generated">
              <a:extLst>
                <a:ext uri="{FF2B5EF4-FFF2-40B4-BE49-F238E27FC236}">
                  <a16:creationId xmlns:a16="http://schemas.microsoft.com/office/drawing/2014/main" id="{69136AF1-7440-9556-CB2B-B727B264F3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21596" y="4404355"/>
              <a:ext cx="1772608" cy="1772608"/>
            </a:xfrm>
            <a:prstGeom prst="rect">
              <a:avLst/>
            </a:prstGeom>
          </p:spPr>
        </p:pic>
      </p:grpSp>
      <p:grpSp>
        <p:nvGrpSpPr>
          <p:cNvPr id="17" name="Group 16">
            <a:extLst>
              <a:ext uri="{FF2B5EF4-FFF2-40B4-BE49-F238E27FC236}">
                <a16:creationId xmlns:a16="http://schemas.microsoft.com/office/drawing/2014/main" id="{34994FF2-B61B-3948-DD0D-609D25C7063E}"/>
              </a:ext>
            </a:extLst>
          </p:cNvPr>
          <p:cNvGrpSpPr/>
          <p:nvPr/>
        </p:nvGrpSpPr>
        <p:grpSpPr>
          <a:xfrm>
            <a:off x="8842388" y="4157081"/>
            <a:ext cx="2435382" cy="2335794"/>
            <a:chOff x="6237210" y="4111043"/>
            <a:chExt cx="2435382" cy="2335794"/>
          </a:xfrm>
        </p:grpSpPr>
        <p:sp>
          <p:nvSpPr>
            <p:cNvPr id="10" name="Oval 9">
              <a:extLst>
                <a:ext uri="{FF2B5EF4-FFF2-40B4-BE49-F238E27FC236}">
                  <a16:creationId xmlns:a16="http://schemas.microsoft.com/office/drawing/2014/main" id="{B82A6D96-4AC7-A0F1-0BDD-D3F1F9D8FF6D}"/>
                </a:ext>
              </a:extLst>
            </p:cNvPr>
            <p:cNvSpPr/>
            <p:nvPr/>
          </p:nvSpPr>
          <p:spPr>
            <a:xfrm>
              <a:off x="6237210" y="4111043"/>
              <a:ext cx="2435382" cy="2335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 company name&#10;&#10;Description automatically generated">
              <a:extLst>
                <a:ext uri="{FF2B5EF4-FFF2-40B4-BE49-F238E27FC236}">
                  <a16:creationId xmlns:a16="http://schemas.microsoft.com/office/drawing/2014/main" id="{2FBF4391-25C8-9DE6-0888-F849E8E43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3160" y="4552917"/>
              <a:ext cx="1523482" cy="1523482"/>
            </a:xfrm>
            <a:prstGeom prst="rect">
              <a:avLst/>
            </a:prstGeom>
          </p:spPr>
        </p:pic>
      </p:grpSp>
    </p:spTree>
    <p:extLst>
      <p:ext uri="{BB962C8B-B14F-4D97-AF65-F5344CB8AC3E}">
        <p14:creationId xmlns:p14="http://schemas.microsoft.com/office/powerpoint/2010/main" val="181079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Determine desired future state of kitchen</a:t>
            </a:r>
          </a:p>
        </p:txBody>
      </p:sp>
      <p:sp>
        <p:nvSpPr>
          <p:cNvPr id="4" name="Content Placeholder 2">
            <a:extLst>
              <a:ext uri="{FF2B5EF4-FFF2-40B4-BE49-F238E27FC236}">
                <a16:creationId xmlns:a16="http://schemas.microsoft.com/office/drawing/2014/main" id="{FF9086C4-66FC-AAC1-FC33-E05C310591BE}"/>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Seek clear vision of what you want your kitchen to be:</a:t>
            </a:r>
          </a:p>
          <a:p>
            <a:pPr marL="0" indent="0">
              <a:buFont typeface="Arial" panose="020B0604020202020204" pitchFamily="34" charset="0"/>
              <a:buNone/>
            </a:pPr>
            <a:endParaRPr lang="en-US" dirty="0"/>
          </a:p>
          <a:p>
            <a:pPr marL="0" lvl="1"/>
            <a:r>
              <a:rPr lang="en-US" sz="2600" dirty="0"/>
              <a:t>Clean and neat</a:t>
            </a:r>
          </a:p>
          <a:p>
            <a:pPr marL="0" lvl="1"/>
            <a:r>
              <a:rPr lang="en-US" sz="2600" dirty="0"/>
              <a:t>Staff to be friendly and helpful</a:t>
            </a:r>
          </a:p>
          <a:p>
            <a:pPr marL="0" lvl="1"/>
            <a:r>
              <a:rPr lang="en-US" sz="2600" dirty="0"/>
              <a:t>Organized</a:t>
            </a:r>
          </a:p>
          <a:p>
            <a:pPr marL="0" lvl="1"/>
            <a:r>
              <a:rPr lang="en-US" sz="2600" dirty="0"/>
              <a:t>Inviting</a:t>
            </a:r>
          </a:p>
          <a:p>
            <a:pPr marL="0" lvl="1"/>
            <a:r>
              <a:rPr lang="en-US" sz="2600" dirty="0"/>
              <a:t>Free of drama!!!</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7099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217D2-30D1-7BF4-2544-450FC96B2119}"/>
              </a:ext>
            </a:extLst>
          </p:cNvPr>
          <p:cNvSpPr>
            <a:spLocks noGrp="1"/>
          </p:cNvSpPr>
          <p:nvPr>
            <p:ph type="title"/>
          </p:nvPr>
        </p:nvSpPr>
        <p:spPr/>
        <p:txBody>
          <a:bodyPr>
            <a:normAutofit/>
          </a:bodyPr>
          <a:lstStyle/>
          <a:p>
            <a:r>
              <a:rPr lang="en-US" sz="5400" dirty="0">
                <a:latin typeface="The Serif Hand Black" panose="03070902030502020204" pitchFamily="66" charset="0"/>
              </a:rPr>
              <a:t>draw a lunch lady</a:t>
            </a:r>
          </a:p>
        </p:txBody>
      </p:sp>
      <p:pic>
        <p:nvPicPr>
          <p:cNvPr id="7" name="Picture 6" descr="A picture containing text, linedrawing&#10;&#10;Description automatically generated">
            <a:extLst>
              <a:ext uri="{FF2B5EF4-FFF2-40B4-BE49-F238E27FC236}">
                <a16:creationId xmlns:a16="http://schemas.microsoft.com/office/drawing/2014/main" id="{8373D860-FF69-3E3D-5D67-929660560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78" y="1690687"/>
            <a:ext cx="3049943" cy="4280087"/>
          </a:xfrm>
          <a:prstGeom prst="rect">
            <a:avLst/>
          </a:prstGeom>
          <a:ln>
            <a:solidFill>
              <a:schemeClr val="tx1"/>
            </a:solidFill>
          </a:ln>
        </p:spPr>
      </p:pic>
      <p:sp>
        <p:nvSpPr>
          <p:cNvPr id="6" name="Rectangle 5">
            <a:extLst>
              <a:ext uri="{FF2B5EF4-FFF2-40B4-BE49-F238E27FC236}">
                <a16:creationId xmlns:a16="http://schemas.microsoft.com/office/drawing/2014/main" id="{67677C33-FAD0-BE37-B555-F007429DB453}"/>
              </a:ext>
            </a:extLst>
          </p:cNvPr>
          <p:cNvSpPr/>
          <p:nvPr/>
        </p:nvSpPr>
        <p:spPr>
          <a:xfrm>
            <a:off x="4237887" y="1690687"/>
            <a:ext cx="3615093" cy="42800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9E3EB8EC-FFC4-2C03-1E92-ED923FB55719}"/>
              </a:ext>
            </a:extLst>
          </p:cNvPr>
          <p:cNvSpPr/>
          <p:nvPr/>
        </p:nvSpPr>
        <p:spPr>
          <a:xfrm>
            <a:off x="6096000" y="1955548"/>
            <a:ext cx="1575302" cy="1138580"/>
          </a:xfrm>
          <a:prstGeom prst="wedgeEllipseCallout">
            <a:avLst>
              <a:gd name="adj1" fmla="val -39881"/>
              <a:gd name="adj2" fmla="val 5312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BCE8756-9C4C-0357-DEE5-4D5C507CD36A}"/>
              </a:ext>
            </a:extLst>
          </p:cNvPr>
          <p:cNvSpPr txBox="1"/>
          <p:nvPr/>
        </p:nvSpPr>
        <p:spPr>
          <a:xfrm>
            <a:off x="567208" y="6242484"/>
            <a:ext cx="10659231" cy="400110"/>
          </a:xfrm>
          <a:prstGeom prst="rect">
            <a:avLst/>
          </a:prstGeom>
          <a:noFill/>
        </p:spPr>
        <p:txBody>
          <a:bodyPr wrap="square" rtlCol="0">
            <a:spAutoFit/>
          </a:bodyPr>
          <a:lstStyle/>
          <a:p>
            <a:pPr algn="ctr"/>
            <a:r>
              <a:rPr lang="en-US" sz="2000" dirty="0"/>
              <a:t>*Enter to win a </a:t>
            </a:r>
            <a:r>
              <a:rPr lang="en-US" sz="2000" b="1" dirty="0"/>
              <a:t>$25 Amazon gift card. </a:t>
            </a:r>
            <a:r>
              <a:rPr lang="en-US" sz="2000" dirty="0"/>
              <a:t>Take a picture of your drawing and text it to </a:t>
            </a:r>
            <a:r>
              <a:rPr lang="en-US" sz="2000" b="1" dirty="0"/>
              <a:t>213-923-9631.</a:t>
            </a:r>
          </a:p>
        </p:txBody>
      </p:sp>
      <p:grpSp>
        <p:nvGrpSpPr>
          <p:cNvPr id="3" name="Group 2">
            <a:extLst>
              <a:ext uri="{FF2B5EF4-FFF2-40B4-BE49-F238E27FC236}">
                <a16:creationId xmlns:a16="http://schemas.microsoft.com/office/drawing/2014/main" id="{ADAA7FF6-E8B8-43F0-18BE-5503565C8329}"/>
              </a:ext>
            </a:extLst>
          </p:cNvPr>
          <p:cNvGrpSpPr/>
          <p:nvPr/>
        </p:nvGrpSpPr>
        <p:grpSpPr>
          <a:xfrm>
            <a:off x="8572507" y="1690688"/>
            <a:ext cx="3057204" cy="4280086"/>
            <a:chOff x="8572507" y="1690688"/>
            <a:chExt cx="3057204" cy="4280086"/>
          </a:xfrm>
        </p:grpSpPr>
        <p:pic>
          <p:nvPicPr>
            <p:cNvPr id="9" name="Picture 8" descr="Diagram&#10;&#10;Description automatically generated">
              <a:extLst>
                <a:ext uri="{FF2B5EF4-FFF2-40B4-BE49-F238E27FC236}">
                  <a16:creationId xmlns:a16="http://schemas.microsoft.com/office/drawing/2014/main" id="{7A0D69B3-FA1F-85BB-499F-34FD12505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7" y="1690688"/>
              <a:ext cx="3057204" cy="4280086"/>
            </a:xfrm>
            <a:prstGeom prst="rect">
              <a:avLst/>
            </a:prstGeom>
            <a:ln>
              <a:solidFill>
                <a:schemeClr val="tx1"/>
              </a:solidFill>
            </a:ln>
          </p:spPr>
        </p:pic>
        <p:sp>
          <p:nvSpPr>
            <p:cNvPr id="2" name="Rectangle 1">
              <a:extLst>
                <a:ext uri="{FF2B5EF4-FFF2-40B4-BE49-F238E27FC236}">
                  <a16:creationId xmlns:a16="http://schemas.microsoft.com/office/drawing/2014/main" id="{6743C583-58C3-5549-3C36-A760661F9399}"/>
                </a:ext>
              </a:extLst>
            </p:cNvPr>
            <p:cNvSpPr/>
            <p:nvPr/>
          </p:nvSpPr>
          <p:spPr>
            <a:xfrm>
              <a:off x="9385540" y="4106174"/>
              <a:ext cx="560717" cy="1207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681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develop an action plan</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normAutofit/>
          </a:bodyPr>
          <a:lstStyle/>
          <a:p>
            <a:pPr marL="0" indent="0">
              <a:buNone/>
            </a:pPr>
            <a:r>
              <a:rPr lang="en-US" dirty="0"/>
              <a:t>Evolve the culture in your kitchen by developing an action plan:</a:t>
            </a:r>
          </a:p>
          <a:p>
            <a:pPr marL="0" indent="0">
              <a:buNone/>
            </a:pPr>
            <a:endParaRPr lang="en-US" dirty="0"/>
          </a:p>
          <a:p>
            <a:r>
              <a:rPr lang="en-US" dirty="0"/>
              <a:t>Do your customers trust your kitchen?</a:t>
            </a:r>
          </a:p>
          <a:p>
            <a:r>
              <a:rPr lang="en-US" dirty="0"/>
              <a:t>Do you know enough about how your customers feel about your service?</a:t>
            </a:r>
          </a:p>
          <a:p>
            <a:r>
              <a:rPr lang="en-US" dirty="0"/>
              <a:t>Do they make connections with your staff? </a:t>
            </a:r>
          </a:p>
          <a:p>
            <a:r>
              <a:rPr lang="en-US" dirty="0"/>
              <a:t>Are you being transparent enough to earn trust with staff and guests?</a:t>
            </a:r>
          </a:p>
          <a:p>
            <a:r>
              <a:rPr lang="en-US" dirty="0"/>
              <a:t>How are you going to resolve any issues as they arise?</a:t>
            </a:r>
          </a:p>
          <a:p>
            <a:endParaRPr lang="en-US" dirty="0"/>
          </a:p>
        </p:txBody>
      </p:sp>
    </p:spTree>
    <p:extLst>
      <p:ext uri="{BB962C8B-B14F-4D97-AF65-F5344CB8AC3E}">
        <p14:creationId xmlns:p14="http://schemas.microsoft.com/office/powerpoint/2010/main" val="1046777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Continue to communicate the culture</a:t>
            </a:r>
          </a:p>
        </p:txBody>
      </p:sp>
      <p:sp>
        <p:nvSpPr>
          <p:cNvPr id="4" name="Content Placeholder 2">
            <a:extLst>
              <a:ext uri="{FF2B5EF4-FFF2-40B4-BE49-F238E27FC236}">
                <a16:creationId xmlns:a16="http://schemas.microsoft.com/office/drawing/2014/main" id="{D685A027-FC74-5C0A-B2F2-F584156D6324}"/>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Message must be reinforced by behavior and communication:</a:t>
            </a:r>
          </a:p>
          <a:p>
            <a:pPr marL="0" indent="0">
              <a:buFont typeface="Arial" panose="020B0604020202020204" pitchFamily="34" charset="0"/>
              <a:buNone/>
            </a:pPr>
            <a:endParaRPr lang="en-US" dirty="0"/>
          </a:p>
          <a:p>
            <a:r>
              <a:rPr lang="en-US" dirty="0"/>
              <a:t>Heavily and consistently communicate the culture with staff and where it needs to be</a:t>
            </a:r>
          </a:p>
          <a:p>
            <a:r>
              <a:rPr lang="en-US" dirty="0"/>
              <a:t>Culture message can never be over-communicated</a:t>
            </a:r>
          </a:p>
          <a:p>
            <a:r>
              <a:rPr lang="en-US" dirty="0"/>
              <a:t>Pre-shift meetings, on-the-spot corrections, monthly safety and sanitation meetings, monthly communication messages, etc.</a:t>
            </a:r>
          </a:p>
          <a:p>
            <a:endParaRPr lang="en-US" dirty="0"/>
          </a:p>
          <a:p>
            <a:endParaRPr lang="en-US" dirty="0"/>
          </a:p>
        </p:txBody>
      </p:sp>
    </p:spTree>
    <p:extLst>
      <p:ext uri="{BB962C8B-B14F-4D97-AF65-F5344CB8AC3E}">
        <p14:creationId xmlns:p14="http://schemas.microsoft.com/office/powerpoint/2010/main" val="1814018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Do all the “Extras”</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normAutofit lnSpcReduction="10000"/>
          </a:bodyPr>
          <a:lstStyle/>
          <a:p>
            <a:r>
              <a:rPr lang="en-US" dirty="0"/>
              <a:t>Chalkboard with jokes</a:t>
            </a:r>
          </a:p>
          <a:p>
            <a:r>
              <a:rPr lang="en-US" dirty="0"/>
              <a:t>Birthday board</a:t>
            </a:r>
          </a:p>
          <a:p>
            <a:r>
              <a:rPr lang="en-US" dirty="0"/>
              <a:t>Decorating for holidays</a:t>
            </a:r>
          </a:p>
          <a:p>
            <a:r>
              <a:rPr lang="en-US" dirty="0"/>
              <a:t>Matching attire (Café LA shirts, school spirit shirts, solid colors etc.)</a:t>
            </a:r>
          </a:p>
          <a:p>
            <a:r>
              <a:rPr lang="en-US" dirty="0"/>
              <a:t>Fun food facts</a:t>
            </a:r>
          </a:p>
          <a:p>
            <a:r>
              <a:rPr lang="en-US" dirty="0"/>
              <a:t>Display of lunch items</a:t>
            </a:r>
          </a:p>
          <a:p>
            <a:r>
              <a:rPr lang="en-US" dirty="0"/>
              <a:t>Taste tasting (with AFSS permission)</a:t>
            </a:r>
          </a:p>
          <a:p>
            <a:r>
              <a:rPr lang="en-US" dirty="0"/>
              <a:t>Participate in spirit days and other school functions (back to school nights, pep rally)</a:t>
            </a:r>
          </a:p>
          <a:p>
            <a:endParaRPr lang="en-US" dirty="0"/>
          </a:p>
          <a:p>
            <a:endParaRPr lang="en-US" dirty="0"/>
          </a:p>
        </p:txBody>
      </p:sp>
    </p:spTree>
    <p:extLst>
      <p:ext uri="{BB962C8B-B14F-4D97-AF65-F5344CB8AC3E}">
        <p14:creationId xmlns:p14="http://schemas.microsoft.com/office/powerpoint/2010/main" val="992151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6F2C2A-322F-8572-67BA-3ECEECE31268}"/>
              </a:ext>
            </a:extLst>
          </p:cNvPr>
          <p:cNvGrpSpPr/>
          <p:nvPr/>
        </p:nvGrpSpPr>
        <p:grpSpPr>
          <a:xfrm>
            <a:off x="-1" y="-1"/>
            <a:ext cx="12219783" cy="6858001"/>
            <a:chOff x="-1" y="-1"/>
            <a:chExt cx="12219783" cy="6858001"/>
          </a:xfrm>
        </p:grpSpPr>
        <p:pic>
          <p:nvPicPr>
            <p:cNvPr id="8" name="Picture 7" descr="Graphical user interface&#10;&#10;Description automatically generated with low confidence">
              <a:extLst>
                <a:ext uri="{FF2B5EF4-FFF2-40B4-BE49-F238E27FC236}">
                  <a16:creationId xmlns:a16="http://schemas.microsoft.com/office/drawing/2014/main" id="{493AA04D-3F8B-8C6F-9E3E-A4616B75E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19783" cy="6858001"/>
            </a:xfrm>
            <a:prstGeom prst="rect">
              <a:avLst/>
            </a:prstGeom>
          </p:spPr>
        </p:pic>
        <p:sp>
          <p:nvSpPr>
            <p:cNvPr id="2" name="Rectangle 1">
              <a:extLst>
                <a:ext uri="{FF2B5EF4-FFF2-40B4-BE49-F238E27FC236}">
                  <a16:creationId xmlns:a16="http://schemas.microsoft.com/office/drawing/2014/main" id="{67F0166F-661D-CA31-F909-25E5CD014A82}"/>
                </a:ext>
              </a:extLst>
            </p:cNvPr>
            <p:cNvSpPr/>
            <p:nvPr/>
          </p:nvSpPr>
          <p:spPr>
            <a:xfrm>
              <a:off x="4166558" y="276045"/>
              <a:ext cx="3700733" cy="5063706"/>
            </a:xfrm>
            <a:prstGeom prst="rec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951D196-4C6C-1E91-EAD2-07F594A07F77}"/>
              </a:ext>
            </a:extLst>
          </p:cNvPr>
          <p:cNvSpPr txBox="1"/>
          <p:nvPr/>
        </p:nvSpPr>
        <p:spPr>
          <a:xfrm>
            <a:off x="2221302" y="1653736"/>
            <a:ext cx="7142670" cy="2308324"/>
          </a:xfrm>
          <a:prstGeom prst="rect">
            <a:avLst/>
          </a:prstGeom>
          <a:noFill/>
        </p:spPr>
        <p:txBody>
          <a:bodyPr wrap="square" rtlCol="0">
            <a:spAutoFit/>
          </a:bodyPr>
          <a:lstStyle/>
          <a:p>
            <a:pPr algn="ctr"/>
            <a:r>
              <a:rPr lang="en-US" sz="7200" dirty="0">
                <a:latin typeface="The Serif Hand Black" panose="03070902030502020204" pitchFamily="66" charset="0"/>
              </a:rPr>
              <a:t>Café </a:t>
            </a:r>
          </a:p>
          <a:p>
            <a:pPr algn="ctr"/>
            <a:r>
              <a:rPr lang="en-US" sz="7200" dirty="0">
                <a:latin typeface="The Serif Hand Black" panose="03070902030502020204" pitchFamily="66" charset="0"/>
              </a:rPr>
              <a:t>Personalities</a:t>
            </a:r>
          </a:p>
        </p:txBody>
      </p:sp>
    </p:spTree>
    <p:extLst>
      <p:ext uri="{BB962C8B-B14F-4D97-AF65-F5344CB8AC3E}">
        <p14:creationId xmlns:p14="http://schemas.microsoft.com/office/powerpoint/2010/main" val="1116093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CC6F4A-DF7C-94D8-31FB-5EAEA2ACB156}"/>
              </a:ext>
            </a:extLst>
          </p:cNvPr>
          <p:cNvSpPr/>
          <p:nvPr/>
        </p:nvSpPr>
        <p:spPr>
          <a:xfrm>
            <a:off x="7465806" y="225911"/>
            <a:ext cx="4001845" cy="644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Doom &amp; Gloom</a:t>
            </a:r>
          </a:p>
        </p:txBody>
      </p:sp>
      <p:sp>
        <p:nvSpPr>
          <p:cNvPr id="4" name="Content Placeholder 3">
            <a:extLst>
              <a:ext uri="{FF2B5EF4-FFF2-40B4-BE49-F238E27FC236}">
                <a16:creationId xmlns:a16="http://schemas.microsoft.com/office/drawing/2014/main" id="{B09C74CE-5BE8-0846-9279-C472670B931B}"/>
              </a:ext>
            </a:extLst>
          </p:cNvPr>
          <p:cNvSpPr>
            <a:spLocks noGrp="1"/>
          </p:cNvSpPr>
          <p:nvPr>
            <p:ph idx="1"/>
          </p:nvPr>
        </p:nvSpPr>
        <p:spPr/>
        <p:txBody>
          <a:bodyPr/>
          <a:lstStyle/>
          <a:p>
            <a:r>
              <a:rPr lang="en-US" dirty="0"/>
              <a:t>Narrow-minded</a:t>
            </a:r>
          </a:p>
          <a:p>
            <a:r>
              <a:rPr lang="en-US" dirty="0"/>
              <a:t>Judgmental of others</a:t>
            </a:r>
          </a:p>
          <a:p>
            <a:r>
              <a:rPr lang="en-US" dirty="0"/>
              <a:t>Negatively effect others</a:t>
            </a:r>
          </a:p>
          <a:p>
            <a:r>
              <a:rPr lang="en-US" dirty="0"/>
              <a:t>Anxious</a:t>
            </a:r>
          </a:p>
          <a:p>
            <a:endParaRPr lang="en-US" dirty="0"/>
          </a:p>
          <a:p>
            <a:endParaRPr lang="en-US" dirty="0"/>
          </a:p>
        </p:txBody>
      </p:sp>
      <p:sp>
        <p:nvSpPr>
          <p:cNvPr id="5" name="Teardrop 4">
            <a:extLst>
              <a:ext uri="{FF2B5EF4-FFF2-40B4-BE49-F238E27FC236}">
                <a16:creationId xmlns:a16="http://schemas.microsoft.com/office/drawing/2014/main" id="{2E4A876A-251C-9D85-4F73-775A46883BF7}"/>
              </a:ext>
            </a:extLst>
          </p:cNvPr>
          <p:cNvSpPr/>
          <p:nvPr/>
        </p:nvSpPr>
        <p:spPr>
          <a:xfrm rot="18867540">
            <a:off x="7817363" y="869917"/>
            <a:ext cx="503536" cy="514006"/>
          </a:xfrm>
          <a:prstGeom prst="teardrop">
            <a:avLst>
              <a:gd name="adj" fmla="val 13923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5">
            <a:extLst>
              <a:ext uri="{FF2B5EF4-FFF2-40B4-BE49-F238E27FC236}">
                <a16:creationId xmlns:a16="http://schemas.microsoft.com/office/drawing/2014/main" id="{D4435F67-0EA6-A40D-6252-0E7BB252131C}"/>
              </a:ext>
            </a:extLst>
          </p:cNvPr>
          <p:cNvSpPr/>
          <p:nvPr/>
        </p:nvSpPr>
        <p:spPr>
          <a:xfrm rot="18867540">
            <a:off x="8508452" y="869917"/>
            <a:ext cx="503536" cy="514006"/>
          </a:xfrm>
          <a:prstGeom prst="teardrop">
            <a:avLst>
              <a:gd name="adj" fmla="val 13923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ardrop 16">
            <a:extLst>
              <a:ext uri="{FF2B5EF4-FFF2-40B4-BE49-F238E27FC236}">
                <a16:creationId xmlns:a16="http://schemas.microsoft.com/office/drawing/2014/main" id="{448882A6-CD14-8A4D-927D-E4FD48452878}"/>
              </a:ext>
            </a:extLst>
          </p:cNvPr>
          <p:cNvSpPr/>
          <p:nvPr/>
        </p:nvSpPr>
        <p:spPr>
          <a:xfrm rot="18867540">
            <a:off x="9199541" y="869917"/>
            <a:ext cx="503536" cy="514006"/>
          </a:xfrm>
          <a:prstGeom prst="teardrop">
            <a:avLst>
              <a:gd name="adj" fmla="val 13923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a:extLst>
              <a:ext uri="{FF2B5EF4-FFF2-40B4-BE49-F238E27FC236}">
                <a16:creationId xmlns:a16="http://schemas.microsoft.com/office/drawing/2014/main" id="{D2D2CFCD-5338-71BE-389C-8A5E9DDCE85F}"/>
              </a:ext>
            </a:extLst>
          </p:cNvPr>
          <p:cNvSpPr/>
          <p:nvPr/>
        </p:nvSpPr>
        <p:spPr>
          <a:xfrm rot="18867540">
            <a:off x="9890630" y="869917"/>
            <a:ext cx="503536" cy="514006"/>
          </a:xfrm>
          <a:prstGeom prst="teardrop">
            <a:avLst>
              <a:gd name="adj" fmla="val 13923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a:extLst>
              <a:ext uri="{FF2B5EF4-FFF2-40B4-BE49-F238E27FC236}">
                <a16:creationId xmlns:a16="http://schemas.microsoft.com/office/drawing/2014/main" id="{E190DF0E-794C-9F7E-D7A7-67A92CAAE9A8}"/>
              </a:ext>
            </a:extLst>
          </p:cNvPr>
          <p:cNvSpPr/>
          <p:nvPr/>
        </p:nvSpPr>
        <p:spPr>
          <a:xfrm rot="18867540">
            <a:off x="10581717" y="869917"/>
            <a:ext cx="503536" cy="514006"/>
          </a:xfrm>
          <a:prstGeom prst="teardrop">
            <a:avLst>
              <a:gd name="adj" fmla="val 13923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97D0258-0586-CD78-2739-C96792E4B92A}"/>
              </a:ext>
            </a:extLst>
          </p:cNvPr>
          <p:cNvGrpSpPr/>
          <p:nvPr/>
        </p:nvGrpSpPr>
        <p:grpSpPr>
          <a:xfrm>
            <a:off x="8595437" y="1825625"/>
            <a:ext cx="1711744" cy="4667250"/>
            <a:chOff x="-1490256" y="570234"/>
            <a:chExt cx="1775664" cy="4552400"/>
          </a:xfrm>
        </p:grpSpPr>
        <p:grpSp>
          <p:nvGrpSpPr>
            <p:cNvPr id="13" name="Group 12">
              <a:extLst>
                <a:ext uri="{FF2B5EF4-FFF2-40B4-BE49-F238E27FC236}">
                  <a16:creationId xmlns:a16="http://schemas.microsoft.com/office/drawing/2014/main" id="{4E0B924A-7612-78FB-3B34-19C945CD9B08}"/>
                </a:ext>
              </a:extLst>
            </p:cNvPr>
            <p:cNvGrpSpPr/>
            <p:nvPr/>
          </p:nvGrpSpPr>
          <p:grpSpPr>
            <a:xfrm>
              <a:off x="-477133" y="4719313"/>
              <a:ext cx="330708" cy="403321"/>
              <a:chOff x="3312043" y="4084938"/>
              <a:chExt cx="189762" cy="211269"/>
            </a:xfrm>
          </p:grpSpPr>
          <p:sp>
            <p:nvSpPr>
              <p:cNvPr id="53" name="Chord 52">
                <a:extLst>
                  <a:ext uri="{FF2B5EF4-FFF2-40B4-BE49-F238E27FC236}">
                    <a16:creationId xmlns:a16="http://schemas.microsoft.com/office/drawing/2014/main" id="{21932A22-1795-4D05-73EE-64129DD323DA}"/>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4" name="Chord 53">
                <a:extLst>
                  <a:ext uri="{FF2B5EF4-FFF2-40B4-BE49-F238E27FC236}">
                    <a16:creationId xmlns:a16="http://schemas.microsoft.com/office/drawing/2014/main" id="{273A638A-C774-7188-6EAC-0A3B88537D5D}"/>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14" name="Flowchart: Manual Operation 26">
              <a:extLst>
                <a:ext uri="{FF2B5EF4-FFF2-40B4-BE49-F238E27FC236}">
                  <a16:creationId xmlns:a16="http://schemas.microsoft.com/office/drawing/2014/main" id="{81BF591A-C9C0-5747-BA60-463A694CC10C}"/>
                </a:ext>
              </a:extLst>
            </p:cNvPr>
            <p:cNvSpPr/>
            <p:nvPr/>
          </p:nvSpPr>
          <p:spPr>
            <a:xfrm rot="21326916" flipV="1">
              <a:off x="-587117" y="3621041"/>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15" name="Group 14">
              <a:extLst>
                <a:ext uri="{FF2B5EF4-FFF2-40B4-BE49-F238E27FC236}">
                  <a16:creationId xmlns:a16="http://schemas.microsoft.com/office/drawing/2014/main" id="{9C49F18C-0B83-2F67-BDD4-2465864E3B83}"/>
                </a:ext>
              </a:extLst>
            </p:cNvPr>
            <p:cNvGrpSpPr/>
            <p:nvPr/>
          </p:nvGrpSpPr>
          <p:grpSpPr>
            <a:xfrm>
              <a:off x="-1010215" y="4688600"/>
              <a:ext cx="330708" cy="403321"/>
              <a:chOff x="3312043" y="4084938"/>
              <a:chExt cx="189762" cy="211269"/>
            </a:xfrm>
          </p:grpSpPr>
          <p:sp>
            <p:nvSpPr>
              <p:cNvPr id="51" name="Chord 50">
                <a:extLst>
                  <a:ext uri="{FF2B5EF4-FFF2-40B4-BE49-F238E27FC236}">
                    <a16:creationId xmlns:a16="http://schemas.microsoft.com/office/drawing/2014/main" id="{378E55C3-9A1E-6128-CC5A-4B06E92A4F6C}"/>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2" name="Chord 51">
                <a:extLst>
                  <a:ext uri="{FF2B5EF4-FFF2-40B4-BE49-F238E27FC236}">
                    <a16:creationId xmlns:a16="http://schemas.microsoft.com/office/drawing/2014/main" id="{581C8D37-6D40-D065-CEE4-A5CFBF5400AE}"/>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Rectangle: Single Corner Snipped 29">
              <a:extLst>
                <a:ext uri="{FF2B5EF4-FFF2-40B4-BE49-F238E27FC236}">
                  <a16:creationId xmlns:a16="http://schemas.microsoft.com/office/drawing/2014/main" id="{9C922CEB-3DE6-A904-148C-A67FAE773CEF}"/>
                </a:ext>
              </a:extLst>
            </p:cNvPr>
            <p:cNvSpPr/>
            <p:nvPr/>
          </p:nvSpPr>
          <p:spPr>
            <a:xfrm flipH="1">
              <a:off x="-1032625" y="2406865"/>
              <a:ext cx="844823" cy="1228724"/>
            </a:xfrm>
            <a:prstGeom prst="snip1Rect">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1" name="Oval 20">
              <a:extLst>
                <a:ext uri="{FF2B5EF4-FFF2-40B4-BE49-F238E27FC236}">
                  <a16:creationId xmlns:a16="http://schemas.microsoft.com/office/drawing/2014/main" id="{4A47C66B-67D2-4874-322D-DAA8E4A27691}"/>
                </a:ext>
              </a:extLst>
            </p:cNvPr>
            <p:cNvSpPr/>
            <p:nvPr/>
          </p:nvSpPr>
          <p:spPr>
            <a:xfrm>
              <a:off x="-1245326" y="1418134"/>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22" name="Oval 21">
              <a:extLst>
                <a:ext uri="{FF2B5EF4-FFF2-40B4-BE49-F238E27FC236}">
                  <a16:creationId xmlns:a16="http://schemas.microsoft.com/office/drawing/2014/main" id="{C177E30F-EA73-D1F1-5470-A135E6BCFBCF}"/>
                </a:ext>
              </a:extLst>
            </p:cNvPr>
            <p:cNvSpPr/>
            <p:nvPr/>
          </p:nvSpPr>
          <p:spPr>
            <a:xfrm>
              <a:off x="-93455" y="1405485"/>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3" name="Flowchart: Off-page Connector 22">
              <a:extLst>
                <a:ext uri="{FF2B5EF4-FFF2-40B4-BE49-F238E27FC236}">
                  <a16:creationId xmlns:a16="http://schemas.microsoft.com/office/drawing/2014/main" id="{FCCE9498-CEA2-B9B9-5847-004A94ABC52B}"/>
                </a:ext>
              </a:extLst>
            </p:cNvPr>
            <p:cNvSpPr/>
            <p:nvPr/>
          </p:nvSpPr>
          <p:spPr>
            <a:xfrm>
              <a:off x="-740126" y="2117805"/>
              <a:ext cx="331997" cy="436406"/>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4" name="Oval 23">
              <a:extLst>
                <a:ext uri="{FF2B5EF4-FFF2-40B4-BE49-F238E27FC236}">
                  <a16:creationId xmlns:a16="http://schemas.microsoft.com/office/drawing/2014/main" id="{FD2D2C9B-25F3-F94B-F165-3FDF1143F23F}"/>
                </a:ext>
              </a:extLst>
            </p:cNvPr>
            <p:cNvSpPr/>
            <p:nvPr/>
          </p:nvSpPr>
          <p:spPr>
            <a:xfrm>
              <a:off x="-1164496" y="808586"/>
              <a:ext cx="1154760" cy="1454687"/>
            </a:xfrm>
            <a:prstGeom prst="ellipse">
              <a:avLst/>
            </a:prstGeom>
            <a:solidFill>
              <a:srgbClr val="EED69D"/>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5" name="Flowchart: Terminator 24">
              <a:extLst>
                <a:ext uri="{FF2B5EF4-FFF2-40B4-BE49-F238E27FC236}">
                  <a16:creationId xmlns:a16="http://schemas.microsoft.com/office/drawing/2014/main" id="{A589FCDF-578A-3DA5-2DC6-91CBDEBCFE7A}"/>
                </a:ext>
              </a:extLst>
            </p:cNvPr>
            <p:cNvSpPr/>
            <p:nvPr/>
          </p:nvSpPr>
          <p:spPr>
            <a:xfrm rot="1600366">
              <a:off x="-1363373" y="2687750"/>
              <a:ext cx="225594" cy="711363"/>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6" name="Flowchart: Delay 25">
              <a:extLst>
                <a:ext uri="{FF2B5EF4-FFF2-40B4-BE49-F238E27FC236}">
                  <a16:creationId xmlns:a16="http://schemas.microsoft.com/office/drawing/2014/main" id="{36EF25AC-75E6-8AE2-A12B-C63DE312F5F5}"/>
                </a:ext>
              </a:extLst>
            </p:cNvPr>
            <p:cNvSpPr/>
            <p:nvPr/>
          </p:nvSpPr>
          <p:spPr>
            <a:xfrm rot="2022916" flipH="1">
              <a:off x="-1233821" y="2371289"/>
              <a:ext cx="320445" cy="657015"/>
            </a:xfrm>
            <a:prstGeom prst="flowChartDelay">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27" name="Moon 26">
              <a:extLst>
                <a:ext uri="{FF2B5EF4-FFF2-40B4-BE49-F238E27FC236}">
                  <a16:creationId xmlns:a16="http://schemas.microsoft.com/office/drawing/2014/main" id="{3D708C44-3CE4-383D-0019-117345FA24CA}"/>
                </a:ext>
              </a:extLst>
            </p:cNvPr>
            <p:cNvSpPr/>
            <p:nvPr/>
          </p:nvSpPr>
          <p:spPr>
            <a:xfrm rot="5635982">
              <a:off x="-642060" y="1829986"/>
              <a:ext cx="72827" cy="396611"/>
            </a:xfrm>
            <a:prstGeom prst="moon">
              <a:avLst>
                <a:gd name="adj" fmla="val 37054"/>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8" name="Oval 27">
              <a:extLst>
                <a:ext uri="{FF2B5EF4-FFF2-40B4-BE49-F238E27FC236}">
                  <a16:creationId xmlns:a16="http://schemas.microsoft.com/office/drawing/2014/main" id="{99B5AD18-B185-B301-9258-D7C7C79353C7}"/>
                </a:ext>
              </a:extLst>
            </p:cNvPr>
            <p:cNvSpPr/>
            <p:nvPr/>
          </p:nvSpPr>
          <p:spPr>
            <a:xfrm rot="21284756">
              <a:off x="-961617" y="1458976"/>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9" name="Oval 28">
              <a:extLst>
                <a:ext uri="{FF2B5EF4-FFF2-40B4-BE49-F238E27FC236}">
                  <a16:creationId xmlns:a16="http://schemas.microsoft.com/office/drawing/2014/main" id="{395451B8-8047-539D-9151-73ED05C0B1A9}"/>
                </a:ext>
              </a:extLst>
            </p:cNvPr>
            <p:cNvSpPr/>
            <p:nvPr/>
          </p:nvSpPr>
          <p:spPr>
            <a:xfrm>
              <a:off x="-881613" y="1547136"/>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0" name="Oval 29">
              <a:extLst>
                <a:ext uri="{FF2B5EF4-FFF2-40B4-BE49-F238E27FC236}">
                  <a16:creationId xmlns:a16="http://schemas.microsoft.com/office/drawing/2014/main" id="{D6762E20-6ECC-6041-87A6-5907F472AA1F}"/>
                </a:ext>
              </a:extLst>
            </p:cNvPr>
            <p:cNvSpPr/>
            <p:nvPr/>
          </p:nvSpPr>
          <p:spPr>
            <a:xfrm rot="315244" flipH="1">
              <a:off x="-433841" y="1445825"/>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1" name="Oval 30">
              <a:extLst>
                <a:ext uri="{FF2B5EF4-FFF2-40B4-BE49-F238E27FC236}">
                  <a16:creationId xmlns:a16="http://schemas.microsoft.com/office/drawing/2014/main" id="{C52B70AC-3EFD-14C7-EACF-1CB379A0AD33}"/>
                </a:ext>
              </a:extLst>
            </p:cNvPr>
            <p:cNvSpPr/>
            <p:nvPr/>
          </p:nvSpPr>
          <p:spPr>
            <a:xfrm>
              <a:off x="-355847" y="1547136"/>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2" name="Flowchart: Terminator 31">
              <a:extLst>
                <a:ext uri="{FF2B5EF4-FFF2-40B4-BE49-F238E27FC236}">
                  <a16:creationId xmlns:a16="http://schemas.microsoft.com/office/drawing/2014/main" id="{BAABF4F3-BA4A-F2AE-CD9B-FE7A2A2629C2}"/>
                </a:ext>
              </a:extLst>
            </p:cNvPr>
            <p:cNvSpPr/>
            <p:nvPr/>
          </p:nvSpPr>
          <p:spPr>
            <a:xfrm rot="20511753">
              <a:off x="-1027816" y="1372084"/>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3" name="Flowchart: Terminator 32">
              <a:extLst>
                <a:ext uri="{FF2B5EF4-FFF2-40B4-BE49-F238E27FC236}">
                  <a16:creationId xmlns:a16="http://schemas.microsoft.com/office/drawing/2014/main" id="{7B4A8E42-130F-42E3-57C8-10C1DC81007D}"/>
                </a:ext>
              </a:extLst>
            </p:cNvPr>
            <p:cNvSpPr/>
            <p:nvPr/>
          </p:nvSpPr>
          <p:spPr>
            <a:xfrm rot="1315558">
              <a:off x="-365993" y="1369297"/>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4" name="Moon 33">
              <a:extLst>
                <a:ext uri="{FF2B5EF4-FFF2-40B4-BE49-F238E27FC236}">
                  <a16:creationId xmlns:a16="http://schemas.microsoft.com/office/drawing/2014/main" id="{C6B6F8D3-DFCF-B66F-5A9C-28E55A32CF64}"/>
                </a:ext>
              </a:extLst>
            </p:cNvPr>
            <p:cNvSpPr/>
            <p:nvPr/>
          </p:nvSpPr>
          <p:spPr>
            <a:xfrm rot="5400000">
              <a:off x="-1013442" y="403444"/>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5" name="Moon 34">
              <a:extLst>
                <a:ext uri="{FF2B5EF4-FFF2-40B4-BE49-F238E27FC236}">
                  <a16:creationId xmlns:a16="http://schemas.microsoft.com/office/drawing/2014/main" id="{6ED5E71A-3773-877A-FEC1-13140B64E045}"/>
                </a:ext>
              </a:extLst>
            </p:cNvPr>
            <p:cNvSpPr/>
            <p:nvPr/>
          </p:nvSpPr>
          <p:spPr>
            <a:xfrm rot="5400000">
              <a:off x="-892398" y="536488"/>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052054BB-A398-A24D-840F-6369786F766D}"/>
                </a:ext>
              </a:extLst>
            </p:cNvPr>
            <p:cNvSpPr/>
            <p:nvPr/>
          </p:nvSpPr>
          <p:spPr>
            <a:xfrm>
              <a:off x="-806408" y="651543"/>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37" name="Right Triangle 36">
              <a:extLst>
                <a:ext uri="{FF2B5EF4-FFF2-40B4-BE49-F238E27FC236}">
                  <a16:creationId xmlns:a16="http://schemas.microsoft.com/office/drawing/2014/main" id="{920560A3-D9AE-71A7-950C-7CCE83C421A1}"/>
                </a:ext>
              </a:extLst>
            </p:cNvPr>
            <p:cNvSpPr/>
            <p:nvPr/>
          </p:nvSpPr>
          <p:spPr>
            <a:xfrm rot="8699319">
              <a:off x="-902508" y="2366671"/>
              <a:ext cx="247965" cy="291800"/>
            </a:xfrm>
            <a:prstGeom prst="rtTriangle">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8" name="Right Triangle 37">
              <a:extLst>
                <a:ext uri="{FF2B5EF4-FFF2-40B4-BE49-F238E27FC236}">
                  <a16:creationId xmlns:a16="http://schemas.microsoft.com/office/drawing/2014/main" id="{C1D7CF7F-9862-E2BD-4E06-B234DCD53E1C}"/>
                </a:ext>
              </a:extLst>
            </p:cNvPr>
            <p:cNvSpPr/>
            <p:nvPr/>
          </p:nvSpPr>
          <p:spPr>
            <a:xfrm rot="12900681" flipH="1">
              <a:off x="-485930" y="2366671"/>
              <a:ext cx="247965" cy="291800"/>
            </a:xfrm>
            <a:prstGeom prst="rtTriangle">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9" name="Flowchart: Manual Operation 26">
              <a:extLst>
                <a:ext uri="{FF2B5EF4-FFF2-40B4-BE49-F238E27FC236}">
                  <a16:creationId xmlns:a16="http://schemas.microsoft.com/office/drawing/2014/main" id="{B6192BA5-72E3-AB46-F957-57BF153044EE}"/>
                </a:ext>
              </a:extLst>
            </p:cNvPr>
            <p:cNvSpPr/>
            <p:nvPr/>
          </p:nvSpPr>
          <p:spPr>
            <a:xfrm rot="230863" flipV="1">
              <a:off x="-1015539" y="3626596"/>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0" name="Flowchart: Terminator 39">
              <a:extLst>
                <a:ext uri="{FF2B5EF4-FFF2-40B4-BE49-F238E27FC236}">
                  <a16:creationId xmlns:a16="http://schemas.microsoft.com/office/drawing/2014/main" id="{409E5338-ACAA-8F8C-7A3C-42B89914D179}"/>
                </a:ext>
              </a:extLst>
            </p:cNvPr>
            <p:cNvSpPr/>
            <p:nvPr/>
          </p:nvSpPr>
          <p:spPr>
            <a:xfrm rot="18705810" flipH="1">
              <a:off x="-1352939" y="3236275"/>
              <a:ext cx="141402" cy="4160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1" name="Flowchart: Connector 40">
              <a:extLst>
                <a:ext uri="{FF2B5EF4-FFF2-40B4-BE49-F238E27FC236}">
                  <a16:creationId xmlns:a16="http://schemas.microsoft.com/office/drawing/2014/main" id="{127B2AAC-57AE-EADE-4326-B1A5135F9BBF}"/>
                </a:ext>
              </a:extLst>
            </p:cNvPr>
            <p:cNvSpPr/>
            <p:nvPr/>
          </p:nvSpPr>
          <p:spPr>
            <a:xfrm>
              <a:off x="-625690" y="2618591"/>
              <a:ext cx="79677" cy="87279"/>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2" name="Flowchart: Connector 41">
              <a:extLst>
                <a:ext uri="{FF2B5EF4-FFF2-40B4-BE49-F238E27FC236}">
                  <a16:creationId xmlns:a16="http://schemas.microsoft.com/office/drawing/2014/main" id="{240389D5-4048-3ECA-7401-783DA2D9A408}"/>
                </a:ext>
              </a:extLst>
            </p:cNvPr>
            <p:cNvSpPr/>
            <p:nvPr/>
          </p:nvSpPr>
          <p:spPr>
            <a:xfrm>
              <a:off x="-625690" y="2745015"/>
              <a:ext cx="79677" cy="87279"/>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2220B75C-A2DA-46BC-D41E-BC6AAA1787FF}"/>
                </a:ext>
              </a:extLst>
            </p:cNvPr>
            <p:cNvSpPr/>
            <p:nvPr/>
          </p:nvSpPr>
          <p:spPr>
            <a:xfrm rot="14816196">
              <a:off x="-1191212" y="3475393"/>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Flowchart: Terminator 43">
              <a:extLst>
                <a:ext uri="{FF2B5EF4-FFF2-40B4-BE49-F238E27FC236}">
                  <a16:creationId xmlns:a16="http://schemas.microsoft.com/office/drawing/2014/main" id="{149E3B32-6F86-7006-AE84-8BB3F78DEDFC}"/>
                </a:ext>
              </a:extLst>
            </p:cNvPr>
            <p:cNvSpPr/>
            <p:nvPr/>
          </p:nvSpPr>
          <p:spPr>
            <a:xfrm rot="19999634" flipH="1">
              <a:off x="-67068" y="2707018"/>
              <a:ext cx="225594" cy="711363"/>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 name="Flowchart: Terminator 44">
              <a:extLst>
                <a:ext uri="{FF2B5EF4-FFF2-40B4-BE49-F238E27FC236}">
                  <a16:creationId xmlns:a16="http://schemas.microsoft.com/office/drawing/2014/main" id="{75422D6A-7CCE-4174-645C-EE8318763091}"/>
                </a:ext>
              </a:extLst>
            </p:cNvPr>
            <p:cNvSpPr/>
            <p:nvPr/>
          </p:nvSpPr>
          <p:spPr>
            <a:xfrm rot="2894190">
              <a:off x="6690" y="3255543"/>
              <a:ext cx="141402" cy="4160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6" name="Freeform: Shape 45">
              <a:extLst>
                <a:ext uri="{FF2B5EF4-FFF2-40B4-BE49-F238E27FC236}">
                  <a16:creationId xmlns:a16="http://schemas.microsoft.com/office/drawing/2014/main" id="{3C7286B3-94A5-9884-C26A-76C8E33891BE}"/>
                </a:ext>
              </a:extLst>
            </p:cNvPr>
            <p:cNvSpPr/>
            <p:nvPr/>
          </p:nvSpPr>
          <p:spPr>
            <a:xfrm rot="6783804" flipH="1">
              <a:off x="-287947" y="349466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Flowchart: Delay 46">
              <a:extLst>
                <a:ext uri="{FF2B5EF4-FFF2-40B4-BE49-F238E27FC236}">
                  <a16:creationId xmlns:a16="http://schemas.microsoft.com/office/drawing/2014/main" id="{E03ADE7F-A717-B20E-82AC-686DCDA8321D}"/>
                </a:ext>
              </a:extLst>
            </p:cNvPr>
            <p:cNvSpPr/>
            <p:nvPr/>
          </p:nvSpPr>
          <p:spPr>
            <a:xfrm rot="19976169">
              <a:off x="-266639" y="2366834"/>
              <a:ext cx="320445" cy="657015"/>
            </a:xfrm>
            <a:prstGeom prst="flowChartDelay">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nvGrpSpPr>
            <p:cNvPr id="48" name="Group 47">
              <a:extLst>
                <a:ext uri="{FF2B5EF4-FFF2-40B4-BE49-F238E27FC236}">
                  <a16:creationId xmlns:a16="http://schemas.microsoft.com/office/drawing/2014/main" id="{33083169-6388-9EB3-7AF2-7E6CB8CA2319}"/>
                </a:ext>
              </a:extLst>
            </p:cNvPr>
            <p:cNvGrpSpPr/>
            <p:nvPr/>
          </p:nvGrpSpPr>
          <p:grpSpPr>
            <a:xfrm>
              <a:off x="-474334" y="2529242"/>
              <a:ext cx="325110" cy="522802"/>
              <a:chOff x="859632" y="2338402"/>
              <a:chExt cx="571500" cy="788345"/>
            </a:xfrm>
          </p:grpSpPr>
          <p:sp>
            <p:nvSpPr>
              <p:cNvPr id="49" name="Rectangle 48">
                <a:extLst>
                  <a:ext uri="{FF2B5EF4-FFF2-40B4-BE49-F238E27FC236}">
                    <a16:creationId xmlns:a16="http://schemas.microsoft.com/office/drawing/2014/main" id="{094FCCC3-2ABA-3C11-9FE0-5EE4E33007E8}"/>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50" name="Picture 49">
                <a:extLst>
                  <a:ext uri="{FF2B5EF4-FFF2-40B4-BE49-F238E27FC236}">
                    <a16:creationId xmlns:a16="http://schemas.microsoft.com/office/drawing/2014/main" id="{F786395A-9FFA-5F36-EFF5-A48C31039B5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Tree>
    <p:extLst>
      <p:ext uri="{BB962C8B-B14F-4D97-AF65-F5344CB8AC3E}">
        <p14:creationId xmlns:p14="http://schemas.microsoft.com/office/powerpoint/2010/main" val="201913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3BA8B77-6032-CC45-CB00-146366EABA28}"/>
              </a:ext>
            </a:extLst>
          </p:cNvPr>
          <p:cNvSpPr/>
          <p:nvPr/>
        </p:nvSpPr>
        <p:spPr>
          <a:xfrm>
            <a:off x="7465806" y="225911"/>
            <a:ext cx="4001845" cy="644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Bubbly &amp; Nice</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1825625"/>
            <a:ext cx="6189939" cy="4351338"/>
          </a:xfrm>
        </p:spPr>
        <p:txBody>
          <a:bodyPr/>
          <a:lstStyle/>
          <a:p>
            <a:r>
              <a:rPr lang="en-US" dirty="0"/>
              <a:t>Very polite</a:t>
            </a:r>
          </a:p>
          <a:p>
            <a:r>
              <a:rPr lang="en-US" dirty="0"/>
              <a:t>Careful with wording and how they approach difficult topics</a:t>
            </a:r>
          </a:p>
          <a:p>
            <a:r>
              <a:rPr lang="en-US" dirty="0"/>
              <a:t>Makes sure everyone around them is having a good time</a:t>
            </a:r>
          </a:p>
          <a:p>
            <a:r>
              <a:rPr lang="en-US" dirty="0"/>
              <a:t>Surrounds themselves with positivity and enthusiasm</a:t>
            </a:r>
          </a:p>
        </p:txBody>
      </p:sp>
      <p:sp>
        <p:nvSpPr>
          <p:cNvPr id="44" name="Star: 5 Points 43">
            <a:extLst>
              <a:ext uri="{FF2B5EF4-FFF2-40B4-BE49-F238E27FC236}">
                <a16:creationId xmlns:a16="http://schemas.microsoft.com/office/drawing/2014/main" id="{BBFD68F5-2249-F716-1DAD-5A9EDFC91603}"/>
              </a:ext>
            </a:extLst>
          </p:cNvPr>
          <p:cNvSpPr/>
          <p:nvPr/>
        </p:nvSpPr>
        <p:spPr>
          <a:xfrm>
            <a:off x="7876515" y="633970"/>
            <a:ext cx="633742" cy="644784"/>
          </a:xfrm>
          <a:prstGeom prst="star5">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tar: 5 Points 44">
            <a:extLst>
              <a:ext uri="{FF2B5EF4-FFF2-40B4-BE49-F238E27FC236}">
                <a16:creationId xmlns:a16="http://schemas.microsoft.com/office/drawing/2014/main" id="{914E968A-2315-7F9B-B045-E5FC1869DD69}"/>
              </a:ext>
            </a:extLst>
          </p:cNvPr>
          <p:cNvSpPr/>
          <p:nvPr/>
        </p:nvSpPr>
        <p:spPr>
          <a:xfrm>
            <a:off x="8524912" y="633970"/>
            <a:ext cx="633742" cy="644784"/>
          </a:xfrm>
          <a:prstGeom prst="star5">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5 Points 45">
            <a:extLst>
              <a:ext uri="{FF2B5EF4-FFF2-40B4-BE49-F238E27FC236}">
                <a16:creationId xmlns:a16="http://schemas.microsoft.com/office/drawing/2014/main" id="{263F870A-A09E-1CFB-6835-4BD4D82AB84F}"/>
              </a:ext>
            </a:extLst>
          </p:cNvPr>
          <p:cNvSpPr/>
          <p:nvPr/>
        </p:nvSpPr>
        <p:spPr>
          <a:xfrm>
            <a:off x="9173309" y="633970"/>
            <a:ext cx="633742" cy="644784"/>
          </a:xfrm>
          <a:prstGeom prst="star5">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5 Points 46">
            <a:extLst>
              <a:ext uri="{FF2B5EF4-FFF2-40B4-BE49-F238E27FC236}">
                <a16:creationId xmlns:a16="http://schemas.microsoft.com/office/drawing/2014/main" id="{76D808D5-4831-2820-0733-F36001758F72}"/>
              </a:ext>
            </a:extLst>
          </p:cNvPr>
          <p:cNvSpPr/>
          <p:nvPr/>
        </p:nvSpPr>
        <p:spPr>
          <a:xfrm>
            <a:off x="9821706" y="633970"/>
            <a:ext cx="633742" cy="644784"/>
          </a:xfrm>
          <a:prstGeom prst="star5">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5 Points 47">
            <a:extLst>
              <a:ext uri="{FF2B5EF4-FFF2-40B4-BE49-F238E27FC236}">
                <a16:creationId xmlns:a16="http://schemas.microsoft.com/office/drawing/2014/main" id="{42218DD1-75A6-A3E7-8669-29991EC02A48}"/>
              </a:ext>
            </a:extLst>
          </p:cNvPr>
          <p:cNvSpPr/>
          <p:nvPr/>
        </p:nvSpPr>
        <p:spPr>
          <a:xfrm>
            <a:off x="10470101" y="633970"/>
            <a:ext cx="633742" cy="644784"/>
          </a:xfrm>
          <a:prstGeom prst="star5">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8">
            <a:extLst>
              <a:ext uri="{FF2B5EF4-FFF2-40B4-BE49-F238E27FC236}">
                <a16:creationId xmlns:a16="http://schemas.microsoft.com/office/drawing/2014/main" id="{0A0A53FA-0CE3-0942-6923-BD15F0164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9319"/>
          <a:stretch/>
        </p:blipFill>
        <p:spPr bwMode="auto">
          <a:xfrm>
            <a:off x="8660976" y="1735326"/>
            <a:ext cx="1477601" cy="500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Quiet &amp; unopinionated</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1825625"/>
            <a:ext cx="6250663" cy="4351338"/>
          </a:xfrm>
        </p:spPr>
        <p:txBody>
          <a:bodyPr/>
          <a:lstStyle/>
          <a:p>
            <a:r>
              <a:rPr lang="en-US" dirty="0"/>
              <a:t>Refrains from sharing opinions</a:t>
            </a:r>
          </a:p>
          <a:p>
            <a:r>
              <a:rPr lang="en-US" dirty="0"/>
              <a:t>Just there to do job</a:t>
            </a:r>
          </a:p>
          <a:p>
            <a:r>
              <a:rPr lang="en-US" dirty="0"/>
              <a:t>“Do your 8 and hit the gate”</a:t>
            </a:r>
          </a:p>
          <a:p>
            <a:r>
              <a:rPr lang="en-US" dirty="0"/>
              <a:t>“Do your 4 and nothing more”</a:t>
            </a:r>
          </a:p>
        </p:txBody>
      </p:sp>
      <p:sp>
        <p:nvSpPr>
          <p:cNvPr id="4" name="Rectangle 3">
            <a:extLst>
              <a:ext uri="{FF2B5EF4-FFF2-40B4-BE49-F238E27FC236}">
                <a16:creationId xmlns:a16="http://schemas.microsoft.com/office/drawing/2014/main" id="{21170FAB-0CDA-DAD7-C2B8-92AA3381D767}"/>
              </a:ext>
            </a:extLst>
          </p:cNvPr>
          <p:cNvSpPr/>
          <p:nvPr/>
        </p:nvSpPr>
        <p:spPr>
          <a:xfrm>
            <a:off x="7465806" y="225911"/>
            <a:ext cx="4001845" cy="644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5479752-CC2A-0D9B-4C45-C516AFAAC162}"/>
              </a:ext>
            </a:extLst>
          </p:cNvPr>
          <p:cNvGrpSpPr/>
          <p:nvPr/>
        </p:nvGrpSpPr>
        <p:grpSpPr>
          <a:xfrm>
            <a:off x="7697632" y="731063"/>
            <a:ext cx="679010" cy="688063"/>
            <a:chOff x="7876515" y="715224"/>
            <a:chExt cx="679010" cy="688063"/>
          </a:xfrm>
        </p:grpSpPr>
        <p:sp>
          <p:nvSpPr>
            <p:cNvPr id="6" name="Oval 5">
              <a:extLst>
                <a:ext uri="{FF2B5EF4-FFF2-40B4-BE49-F238E27FC236}">
                  <a16:creationId xmlns:a16="http://schemas.microsoft.com/office/drawing/2014/main" id="{D5567AC3-6AAF-8463-28F8-04BE341B02B5}"/>
                </a:ext>
              </a:extLst>
            </p:cNvPr>
            <p:cNvSpPr/>
            <p:nvPr/>
          </p:nvSpPr>
          <p:spPr>
            <a:xfrm>
              <a:off x="7876515" y="715224"/>
              <a:ext cx="679010" cy="6880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8C294F-1C92-265A-C6BB-27A1E758EB9D}"/>
                </a:ext>
              </a:extLst>
            </p:cNvPr>
            <p:cNvSpPr/>
            <p:nvPr/>
          </p:nvSpPr>
          <p:spPr>
            <a:xfrm>
              <a:off x="8044004" y="861769"/>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66A811F-0BE5-1DEF-F5CA-6481812D3C74}"/>
                </a:ext>
              </a:extLst>
            </p:cNvPr>
            <p:cNvSpPr/>
            <p:nvPr/>
          </p:nvSpPr>
          <p:spPr>
            <a:xfrm>
              <a:off x="8297501" y="861768"/>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67780C3-96BB-7F93-F6B1-16E1BFD794E7}"/>
                </a:ext>
              </a:extLst>
            </p:cNvPr>
            <p:cNvCxnSpPr/>
            <p:nvPr/>
          </p:nvCxnSpPr>
          <p:spPr>
            <a:xfrm>
              <a:off x="8044004" y="1140737"/>
              <a:ext cx="3395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FA81949-B8F3-FF06-3FF1-C90D477AF20A}"/>
              </a:ext>
            </a:extLst>
          </p:cNvPr>
          <p:cNvGrpSpPr/>
          <p:nvPr/>
        </p:nvGrpSpPr>
        <p:grpSpPr>
          <a:xfrm>
            <a:off x="8426814" y="731063"/>
            <a:ext cx="679010" cy="688063"/>
            <a:chOff x="7876515" y="715224"/>
            <a:chExt cx="679010" cy="688063"/>
          </a:xfrm>
        </p:grpSpPr>
        <p:sp>
          <p:nvSpPr>
            <p:cNvPr id="13" name="Oval 12">
              <a:extLst>
                <a:ext uri="{FF2B5EF4-FFF2-40B4-BE49-F238E27FC236}">
                  <a16:creationId xmlns:a16="http://schemas.microsoft.com/office/drawing/2014/main" id="{C88ABE46-4CBE-AACB-03BB-66C09943201B}"/>
                </a:ext>
              </a:extLst>
            </p:cNvPr>
            <p:cNvSpPr/>
            <p:nvPr/>
          </p:nvSpPr>
          <p:spPr>
            <a:xfrm>
              <a:off x="7876515" y="715224"/>
              <a:ext cx="679010" cy="6880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2AA707-CB94-03B4-156A-F294ABEC21EF}"/>
                </a:ext>
              </a:extLst>
            </p:cNvPr>
            <p:cNvSpPr/>
            <p:nvPr/>
          </p:nvSpPr>
          <p:spPr>
            <a:xfrm>
              <a:off x="8044004" y="861769"/>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4C6CF6-2320-833B-4EEB-DBAC49095B7D}"/>
                </a:ext>
              </a:extLst>
            </p:cNvPr>
            <p:cNvSpPr/>
            <p:nvPr/>
          </p:nvSpPr>
          <p:spPr>
            <a:xfrm>
              <a:off x="8297501" y="861768"/>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974F45-FC33-967A-64FE-C3A18C6AE293}"/>
                </a:ext>
              </a:extLst>
            </p:cNvPr>
            <p:cNvCxnSpPr/>
            <p:nvPr/>
          </p:nvCxnSpPr>
          <p:spPr>
            <a:xfrm>
              <a:off x="8044004" y="1140737"/>
              <a:ext cx="3395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D598696-8ED1-DB7D-8050-1E1CC9FDF7BF}"/>
              </a:ext>
            </a:extLst>
          </p:cNvPr>
          <p:cNvGrpSpPr/>
          <p:nvPr/>
        </p:nvGrpSpPr>
        <p:grpSpPr>
          <a:xfrm>
            <a:off x="9155996" y="731063"/>
            <a:ext cx="679010" cy="688063"/>
            <a:chOff x="7876515" y="715224"/>
            <a:chExt cx="679010" cy="688063"/>
          </a:xfrm>
        </p:grpSpPr>
        <p:sp>
          <p:nvSpPr>
            <p:cNvPr id="18" name="Oval 17">
              <a:extLst>
                <a:ext uri="{FF2B5EF4-FFF2-40B4-BE49-F238E27FC236}">
                  <a16:creationId xmlns:a16="http://schemas.microsoft.com/office/drawing/2014/main" id="{97109A0A-4028-BAF0-D480-2819FF36B98D}"/>
                </a:ext>
              </a:extLst>
            </p:cNvPr>
            <p:cNvSpPr/>
            <p:nvPr/>
          </p:nvSpPr>
          <p:spPr>
            <a:xfrm>
              <a:off x="7876515" y="715224"/>
              <a:ext cx="679010" cy="6880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9B5ED2-B007-A5D9-FA48-2A8B4FC76C95}"/>
                </a:ext>
              </a:extLst>
            </p:cNvPr>
            <p:cNvSpPr/>
            <p:nvPr/>
          </p:nvSpPr>
          <p:spPr>
            <a:xfrm>
              <a:off x="8044004" y="861769"/>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5D2B4A-7E77-6DB6-874E-E63D013D5081}"/>
                </a:ext>
              </a:extLst>
            </p:cNvPr>
            <p:cNvSpPr/>
            <p:nvPr/>
          </p:nvSpPr>
          <p:spPr>
            <a:xfrm>
              <a:off x="8297501" y="861768"/>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34D73A2-0EC2-ED75-7677-8A0D60753BA6}"/>
                </a:ext>
              </a:extLst>
            </p:cNvPr>
            <p:cNvCxnSpPr/>
            <p:nvPr/>
          </p:nvCxnSpPr>
          <p:spPr>
            <a:xfrm>
              <a:off x="8044004" y="1140737"/>
              <a:ext cx="3395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95792F9D-7E6F-A407-9A60-73CDC16C2ED5}"/>
              </a:ext>
            </a:extLst>
          </p:cNvPr>
          <p:cNvGrpSpPr/>
          <p:nvPr/>
        </p:nvGrpSpPr>
        <p:grpSpPr>
          <a:xfrm>
            <a:off x="9885178" y="731063"/>
            <a:ext cx="679010" cy="688063"/>
            <a:chOff x="7876515" y="715224"/>
            <a:chExt cx="679010" cy="688063"/>
          </a:xfrm>
        </p:grpSpPr>
        <p:sp>
          <p:nvSpPr>
            <p:cNvPr id="23" name="Oval 22">
              <a:extLst>
                <a:ext uri="{FF2B5EF4-FFF2-40B4-BE49-F238E27FC236}">
                  <a16:creationId xmlns:a16="http://schemas.microsoft.com/office/drawing/2014/main" id="{333A6A89-1689-8664-4F2C-BBBA6EE7393C}"/>
                </a:ext>
              </a:extLst>
            </p:cNvPr>
            <p:cNvSpPr/>
            <p:nvPr/>
          </p:nvSpPr>
          <p:spPr>
            <a:xfrm>
              <a:off x="7876515" y="715224"/>
              <a:ext cx="679010" cy="6880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5FEAE4-552C-CFA6-A12E-3FC29007E469}"/>
                </a:ext>
              </a:extLst>
            </p:cNvPr>
            <p:cNvSpPr/>
            <p:nvPr/>
          </p:nvSpPr>
          <p:spPr>
            <a:xfrm>
              <a:off x="8044004" y="861769"/>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7046B6-F4DA-6996-FE9E-1486683F62F0}"/>
                </a:ext>
              </a:extLst>
            </p:cNvPr>
            <p:cNvSpPr/>
            <p:nvPr/>
          </p:nvSpPr>
          <p:spPr>
            <a:xfrm>
              <a:off x="8297501" y="861768"/>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CB5902D-C92A-057B-00AD-85E6B17AA2F8}"/>
                </a:ext>
              </a:extLst>
            </p:cNvPr>
            <p:cNvCxnSpPr/>
            <p:nvPr/>
          </p:nvCxnSpPr>
          <p:spPr>
            <a:xfrm>
              <a:off x="8044004" y="1140737"/>
              <a:ext cx="3395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A1F733F-E35B-73AD-EBE5-FE772B6E2D8F}"/>
              </a:ext>
            </a:extLst>
          </p:cNvPr>
          <p:cNvGrpSpPr/>
          <p:nvPr/>
        </p:nvGrpSpPr>
        <p:grpSpPr>
          <a:xfrm>
            <a:off x="10614358" y="731063"/>
            <a:ext cx="679010" cy="688063"/>
            <a:chOff x="7876515" y="715224"/>
            <a:chExt cx="679010" cy="688063"/>
          </a:xfrm>
        </p:grpSpPr>
        <p:sp>
          <p:nvSpPr>
            <p:cNvPr id="28" name="Oval 27">
              <a:extLst>
                <a:ext uri="{FF2B5EF4-FFF2-40B4-BE49-F238E27FC236}">
                  <a16:creationId xmlns:a16="http://schemas.microsoft.com/office/drawing/2014/main" id="{650CAD90-44D8-3782-7F3F-73F582C9B688}"/>
                </a:ext>
              </a:extLst>
            </p:cNvPr>
            <p:cNvSpPr/>
            <p:nvPr/>
          </p:nvSpPr>
          <p:spPr>
            <a:xfrm>
              <a:off x="7876515" y="715224"/>
              <a:ext cx="679010" cy="6880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CBE648-6D83-AAE4-0031-35C682AE035C}"/>
                </a:ext>
              </a:extLst>
            </p:cNvPr>
            <p:cNvSpPr/>
            <p:nvPr/>
          </p:nvSpPr>
          <p:spPr>
            <a:xfrm>
              <a:off x="8044004" y="861769"/>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C5E2535-5B83-4A9B-5378-49C8D4812C34}"/>
                </a:ext>
              </a:extLst>
            </p:cNvPr>
            <p:cNvSpPr/>
            <p:nvPr/>
          </p:nvSpPr>
          <p:spPr>
            <a:xfrm>
              <a:off x="8297501" y="861768"/>
              <a:ext cx="86008" cy="125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A7340C4F-C5E8-0939-769C-29D088ADF6C1}"/>
                </a:ext>
              </a:extLst>
            </p:cNvPr>
            <p:cNvCxnSpPr/>
            <p:nvPr/>
          </p:nvCxnSpPr>
          <p:spPr>
            <a:xfrm>
              <a:off x="8044004" y="1140737"/>
              <a:ext cx="3395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3476554E-5599-CF60-FEC1-A0B237157B01}"/>
              </a:ext>
            </a:extLst>
          </p:cNvPr>
          <p:cNvGrpSpPr/>
          <p:nvPr/>
        </p:nvGrpSpPr>
        <p:grpSpPr>
          <a:xfrm>
            <a:off x="8764055" y="1984265"/>
            <a:ext cx="1479798" cy="4391899"/>
            <a:chOff x="10151720" y="2689481"/>
            <a:chExt cx="1216421" cy="3824977"/>
          </a:xfrm>
        </p:grpSpPr>
        <p:sp>
          <p:nvSpPr>
            <p:cNvPr id="32" name="Oval 31">
              <a:extLst>
                <a:ext uri="{FF2B5EF4-FFF2-40B4-BE49-F238E27FC236}">
                  <a16:creationId xmlns:a16="http://schemas.microsoft.com/office/drawing/2014/main" id="{2BF6CCF5-0058-E1E8-3522-69446939CE12}"/>
                </a:ext>
              </a:extLst>
            </p:cNvPr>
            <p:cNvSpPr/>
            <p:nvPr/>
          </p:nvSpPr>
          <p:spPr>
            <a:xfrm>
              <a:off x="11201393" y="3254269"/>
              <a:ext cx="139325" cy="333650"/>
            </a:xfrm>
            <a:prstGeom prst="ellipse">
              <a:avLst/>
            </a:prstGeom>
            <a:solidFill>
              <a:srgbClr val="B0753A"/>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Flowchart: Terminator 32">
              <a:extLst>
                <a:ext uri="{FF2B5EF4-FFF2-40B4-BE49-F238E27FC236}">
                  <a16:creationId xmlns:a16="http://schemas.microsoft.com/office/drawing/2014/main" id="{45AE9611-7C48-B048-F572-04A04B0EF5C0}"/>
                </a:ext>
              </a:extLst>
            </p:cNvPr>
            <p:cNvSpPr/>
            <p:nvPr/>
          </p:nvSpPr>
          <p:spPr>
            <a:xfrm rot="11848313">
              <a:off x="10157975" y="4310204"/>
              <a:ext cx="216029" cy="719903"/>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4" name="Flowchart: Terminator 33">
              <a:extLst>
                <a:ext uri="{FF2B5EF4-FFF2-40B4-BE49-F238E27FC236}">
                  <a16:creationId xmlns:a16="http://schemas.microsoft.com/office/drawing/2014/main" id="{51C15069-3446-74C3-C207-810AA9F0E97A}"/>
                </a:ext>
              </a:extLst>
            </p:cNvPr>
            <p:cNvSpPr/>
            <p:nvPr/>
          </p:nvSpPr>
          <p:spPr>
            <a:xfrm rot="9751687" flipH="1">
              <a:off x="11132361" y="4309842"/>
              <a:ext cx="213869" cy="719903"/>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35" name="Group 34">
              <a:extLst>
                <a:ext uri="{FF2B5EF4-FFF2-40B4-BE49-F238E27FC236}">
                  <a16:creationId xmlns:a16="http://schemas.microsoft.com/office/drawing/2014/main" id="{7E753FD3-2288-F4B7-08C3-28065D073F66}"/>
                </a:ext>
              </a:extLst>
            </p:cNvPr>
            <p:cNvGrpSpPr/>
            <p:nvPr/>
          </p:nvGrpSpPr>
          <p:grpSpPr>
            <a:xfrm>
              <a:off x="10151720" y="5244720"/>
              <a:ext cx="1212088" cy="1269738"/>
              <a:chOff x="-2376531" y="6832600"/>
              <a:chExt cx="1606514" cy="1509244"/>
            </a:xfrm>
          </p:grpSpPr>
          <p:pic>
            <p:nvPicPr>
              <p:cNvPr id="36" name="Picture 35">
                <a:extLst>
                  <a:ext uri="{FF2B5EF4-FFF2-40B4-BE49-F238E27FC236}">
                    <a16:creationId xmlns:a16="http://schemas.microsoft.com/office/drawing/2014/main" id="{95A7B4D8-EE19-098A-B364-A256157C61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B6538702-2DBE-D830-1DDE-981722D4765F}"/>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44A04383-E790-0441-F3C2-46BCC7FDC39F}"/>
                </a:ext>
              </a:extLst>
            </p:cNvPr>
            <p:cNvSpPr/>
            <p:nvPr/>
          </p:nvSpPr>
          <p:spPr>
            <a:xfrm>
              <a:off x="10416122" y="4482178"/>
              <a:ext cx="702306" cy="783913"/>
            </a:xfrm>
            <a:prstGeom prst="rect">
              <a:avLst/>
            </a:prstGeom>
            <a:solidFill>
              <a:srgbClr val="ED7D31"/>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6542F3E6-C20F-1FB5-10E3-562EAFFA2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720"/>
            <a:stretch/>
          </p:blipFill>
          <p:spPr bwMode="auto">
            <a:xfrm>
              <a:off x="10156053" y="2689481"/>
              <a:ext cx="1212088" cy="2007566"/>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610E345-6873-97C8-2EB8-DDCBADF83BDC}"/>
                </a:ext>
              </a:extLst>
            </p:cNvPr>
            <p:cNvSpPr/>
            <p:nvPr/>
          </p:nvSpPr>
          <p:spPr>
            <a:xfrm>
              <a:off x="10416122" y="4464381"/>
              <a:ext cx="726345" cy="801708"/>
            </a:xfrm>
            <a:prstGeom prst="rect">
              <a:avLst/>
            </a:prstGeom>
            <a:solidFill>
              <a:srgbClr val="ED7D31"/>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F52A4C12-7854-A850-806C-C23EDF8F3754}"/>
                </a:ext>
              </a:extLst>
            </p:cNvPr>
            <p:cNvGrpSpPr/>
            <p:nvPr/>
          </p:nvGrpSpPr>
          <p:grpSpPr>
            <a:xfrm>
              <a:off x="10382529" y="4327489"/>
              <a:ext cx="710115" cy="1242880"/>
              <a:chOff x="-1306981" y="4177059"/>
              <a:chExt cx="941194" cy="1477321"/>
            </a:xfrm>
          </p:grpSpPr>
          <p:sp>
            <p:nvSpPr>
              <p:cNvPr id="42" name="Freeform: Shape 529">
                <a:extLst>
                  <a:ext uri="{FF2B5EF4-FFF2-40B4-BE49-F238E27FC236}">
                    <a16:creationId xmlns:a16="http://schemas.microsoft.com/office/drawing/2014/main" id="{1BC1B3AB-91B3-FF79-A022-C328D8FA8050}"/>
                  </a:ext>
                </a:extLst>
              </p:cNvPr>
              <p:cNvSpPr/>
              <p:nvPr/>
            </p:nvSpPr>
            <p:spPr>
              <a:xfrm>
                <a:off x="-1306981" y="4177059"/>
                <a:ext cx="941194" cy="1477321"/>
              </a:xfrm>
              <a:custGeom>
                <a:avLst/>
                <a:gdLst>
                  <a:gd name="connsiteX0" fmla="*/ 379238 w 769495"/>
                  <a:gd name="connsiteY0" fmla="*/ 34139 h 1347075"/>
                  <a:gd name="connsiteX1" fmla="*/ 356378 w 769495"/>
                  <a:gd name="connsiteY1" fmla="*/ 57521 h 1347075"/>
                  <a:gd name="connsiteX2" fmla="*/ 379238 w 769495"/>
                  <a:gd name="connsiteY2" fmla="*/ 80903 h 1347075"/>
                  <a:gd name="connsiteX3" fmla="*/ 402098 w 769495"/>
                  <a:gd name="connsiteY3" fmla="*/ 57521 h 1347075"/>
                  <a:gd name="connsiteX4" fmla="*/ 379238 w 769495"/>
                  <a:gd name="connsiteY4" fmla="*/ 34139 h 1347075"/>
                  <a:gd name="connsiteX5" fmla="*/ 268456 w 769495"/>
                  <a:gd name="connsiteY5" fmla="*/ 0 h 1347075"/>
                  <a:gd name="connsiteX6" fmla="*/ 501038 w 769495"/>
                  <a:gd name="connsiteY6" fmla="*/ 0 h 1347075"/>
                  <a:gd name="connsiteX7" fmla="*/ 568320 w 769495"/>
                  <a:gd name="connsiteY7" fmla="*/ 178446 h 1347075"/>
                  <a:gd name="connsiteX8" fmla="*/ 769495 w 769495"/>
                  <a:gd name="connsiteY8" fmla="*/ 178446 h 1347075"/>
                  <a:gd name="connsiteX9" fmla="*/ 769495 w 769495"/>
                  <a:gd name="connsiteY9" fmla="*/ 1347075 h 1347075"/>
                  <a:gd name="connsiteX10" fmla="*/ 0 w 769495"/>
                  <a:gd name="connsiteY10" fmla="*/ 1347075 h 1347075"/>
                  <a:gd name="connsiteX11" fmla="*/ 0 w 769495"/>
                  <a:gd name="connsiteY11" fmla="*/ 178446 h 1347075"/>
                  <a:gd name="connsiteX12" fmla="*/ 201174 w 769495"/>
                  <a:gd name="connsiteY12" fmla="*/ 178446 h 13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495" h="1347075">
                    <a:moveTo>
                      <a:pt x="379238" y="34139"/>
                    </a:moveTo>
                    <a:cubicBezTo>
                      <a:pt x="366613" y="34139"/>
                      <a:pt x="356378" y="44607"/>
                      <a:pt x="356378" y="57521"/>
                    </a:cubicBezTo>
                    <a:cubicBezTo>
                      <a:pt x="356378" y="70435"/>
                      <a:pt x="366613" y="80903"/>
                      <a:pt x="379238" y="80903"/>
                    </a:cubicBezTo>
                    <a:cubicBezTo>
                      <a:pt x="391863" y="80903"/>
                      <a:pt x="402098" y="70435"/>
                      <a:pt x="402098" y="57521"/>
                    </a:cubicBezTo>
                    <a:cubicBezTo>
                      <a:pt x="402098" y="44607"/>
                      <a:pt x="391863" y="34139"/>
                      <a:pt x="379238" y="34139"/>
                    </a:cubicBezTo>
                    <a:close/>
                    <a:moveTo>
                      <a:pt x="268456" y="0"/>
                    </a:moveTo>
                    <a:lnTo>
                      <a:pt x="501038" y="0"/>
                    </a:lnTo>
                    <a:lnTo>
                      <a:pt x="568320" y="178446"/>
                    </a:lnTo>
                    <a:lnTo>
                      <a:pt x="769495" y="178446"/>
                    </a:lnTo>
                    <a:lnTo>
                      <a:pt x="769495" y="1347075"/>
                    </a:lnTo>
                    <a:lnTo>
                      <a:pt x="0" y="1347075"/>
                    </a:lnTo>
                    <a:lnTo>
                      <a:pt x="0" y="178446"/>
                    </a:lnTo>
                    <a:lnTo>
                      <a:pt x="201174" y="178446"/>
                    </a:lnTo>
                    <a:close/>
                  </a:path>
                </a:pathLst>
              </a:custGeom>
              <a:solidFill>
                <a:srgbClr val="C0504D">
                  <a:lumMod val="50000"/>
                </a:srgbClr>
              </a:solidFill>
              <a:ln w="6350" cap="flat" cmpd="sng" algn="ctr">
                <a:solidFill>
                  <a:srgbClr val="4D3735"/>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id="{48EEB971-708A-8FA8-8B42-7F5F0E5AEED4}"/>
                  </a:ext>
                </a:extLst>
              </p:cNvPr>
              <p:cNvPicPr>
                <a:picLocks noChangeAspect="1"/>
              </p:cNvPicPr>
              <p:nvPr/>
            </p:nvPicPr>
            <p:blipFill rotWithShape="1">
              <a:blip r:embed="rId4"/>
              <a:srcRect l="1728" t="1818" r="2693" b="1076"/>
              <a:stretch/>
            </p:blipFill>
            <p:spPr>
              <a:xfrm>
                <a:off x="-1254831" y="4481657"/>
                <a:ext cx="863604" cy="1126764"/>
              </a:xfrm>
              <a:prstGeom prst="rect">
                <a:avLst/>
              </a:prstGeom>
            </p:spPr>
          </p:pic>
          <p:sp>
            <p:nvSpPr>
              <p:cNvPr id="44" name="Rectangle: Top Corners Snipped 531">
                <a:extLst>
                  <a:ext uri="{FF2B5EF4-FFF2-40B4-BE49-F238E27FC236}">
                    <a16:creationId xmlns:a16="http://schemas.microsoft.com/office/drawing/2014/main" id="{24BE0253-A733-C8EC-7A66-ACC1EE20191E}"/>
                  </a:ext>
                </a:extLst>
              </p:cNvPr>
              <p:cNvSpPr/>
              <p:nvPr/>
            </p:nvSpPr>
            <p:spPr>
              <a:xfrm flipV="1">
                <a:off x="-1023523" y="4407689"/>
                <a:ext cx="355293" cy="78675"/>
              </a:xfrm>
              <a:prstGeom prst="snip2SameRect">
                <a:avLst>
                  <a:gd name="adj1" fmla="val 50000"/>
                  <a:gd name="adj2" fmla="val 0"/>
                </a:avLst>
              </a:prstGeom>
              <a:solidFill>
                <a:srgbClr val="BFBFBF"/>
              </a:solidFill>
              <a:ln w="3175" cap="flat" cmpd="sng" algn="ctr">
                <a:solidFill>
                  <a:sysClr val="window" lastClr="FFFFFF">
                    <a:lumMod val="50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5" name="Freeform: Shape 526">
              <a:extLst>
                <a:ext uri="{FF2B5EF4-FFF2-40B4-BE49-F238E27FC236}">
                  <a16:creationId xmlns:a16="http://schemas.microsoft.com/office/drawing/2014/main" id="{A2088507-B481-DF38-CCF9-6DEB6EEF789A}"/>
                </a:ext>
              </a:extLst>
            </p:cNvPr>
            <p:cNvSpPr/>
            <p:nvPr/>
          </p:nvSpPr>
          <p:spPr>
            <a:xfrm rot="14816196">
              <a:off x="10184610" y="4885675"/>
              <a:ext cx="308796" cy="26546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Freeform: Shape 528">
              <a:extLst>
                <a:ext uri="{FF2B5EF4-FFF2-40B4-BE49-F238E27FC236}">
                  <a16:creationId xmlns:a16="http://schemas.microsoft.com/office/drawing/2014/main" id="{5CD06A88-E6EE-8B1C-AD06-A55FBD178983}"/>
                </a:ext>
              </a:extLst>
            </p:cNvPr>
            <p:cNvSpPr/>
            <p:nvPr/>
          </p:nvSpPr>
          <p:spPr>
            <a:xfrm rot="6783804" flipH="1">
              <a:off x="10993478" y="4885675"/>
              <a:ext cx="308796" cy="26546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4F70D6AA-5164-EEFA-3699-251EFBFED1B8}"/>
                </a:ext>
              </a:extLst>
            </p:cNvPr>
            <p:cNvSpPr/>
            <p:nvPr/>
          </p:nvSpPr>
          <p:spPr>
            <a:xfrm>
              <a:off x="10644576" y="3737874"/>
              <a:ext cx="320692" cy="174851"/>
            </a:xfrm>
            <a:prstGeom prst="ellipse">
              <a:avLst/>
            </a:prstGeom>
            <a:solidFill>
              <a:srgbClr val="B6793C"/>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Block Arc 47">
              <a:extLst>
                <a:ext uri="{FF2B5EF4-FFF2-40B4-BE49-F238E27FC236}">
                  <a16:creationId xmlns:a16="http://schemas.microsoft.com/office/drawing/2014/main" id="{BCF3F022-89AC-494C-869B-AB190D0AD025}"/>
                </a:ext>
              </a:extLst>
            </p:cNvPr>
            <p:cNvSpPr/>
            <p:nvPr/>
          </p:nvSpPr>
          <p:spPr>
            <a:xfrm>
              <a:off x="10633906" y="3785596"/>
              <a:ext cx="339425" cy="77924"/>
            </a:xfrm>
            <a:prstGeom prst="blockArc">
              <a:avLst/>
            </a:prstGeom>
            <a:solidFill>
              <a:srgbClr val="884314">
                <a:alpha val="79000"/>
              </a:srgbClr>
            </a:solidFill>
            <a:ln w="9525" cap="flat" cmpd="sng" algn="ctr">
              <a:solidFill>
                <a:srgbClr val="843C0C"/>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8000"/>
                </a:solidFill>
                <a:effectLst/>
                <a:uLnTx/>
                <a:uFillTx/>
                <a:latin typeface="Calibri"/>
                <a:ea typeface="+mn-ea"/>
                <a:cs typeface="+mn-cs"/>
              </a:endParaRPr>
            </a:p>
          </p:txBody>
        </p:sp>
        <p:sp>
          <p:nvSpPr>
            <p:cNvPr id="49" name="Oval 48">
              <a:extLst>
                <a:ext uri="{FF2B5EF4-FFF2-40B4-BE49-F238E27FC236}">
                  <a16:creationId xmlns:a16="http://schemas.microsoft.com/office/drawing/2014/main" id="{C97DB854-423E-3269-F07E-2D225A3F9E06}"/>
                </a:ext>
              </a:extLst>
            </p:cNvPr>
            <p:cNvSpPr/>
            <p:nvPr/>
          </p:nvSpPr>
          <p:spPr>
            <a:xfrm>
              <a:off x="10494086" y="3341102"/>
              <a:ext cx="188474" cy="235199"/>
            </a:xfrm>
            <a:prstGeom prst="ellipse">
              <a:avLst/>
            </a:prstGeom>
            <a:solidFill>
              <a:srgbClr val="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65E9E2B2-C34A-DE79-A151-D4D60E133C68}"/>
                </a:ext>
              </a:extLst>
            </p:cNvPr>
            <p:cNvSpPr/>
            <p:nvPr/>
          </p:nvSpPr>
          <p:spPr>
            <a:xfrm>
              <a:off x="10958364" y="3344653"/>
              <a:ext cx="188474" cy="235199"/>
            </a:xfrm>
            <a:prstGeom prst="ellipse">
              <a:avLst/>
            </a:prstGeom>
            <a:solidFill>
              <a:srgbClr val="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517B68F0-E6D0-F7A7-E3D2-6535B1FBD421}"/>
                </a:ext>
              </a:extLst>
            </p:cNvPr>
            <p:cNvSpPr/>
            <p:nvPr/>
          </p:nvSpPr>
          <p:spPr>
            <a:xfrm>
              <a:off x="10494087" y="3381841"/>
              <a:ext cx="91651" cy="153800"/>
            </a:xfrm>
            <a:prstGeom prst="ellipse">
              <a:avLst/>
            </a:prstGeom>
            <a:solidFill>
              <a:srgbClr val="000000">
                <a:alpha val="79000"/>
              </a:srgbClr>
            </a:solid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2DE0C553-4C37-30F2-2155-F891C3550F8E}"/>
                </a:ext>
              </a:extLst>
            </p:cNvPr>
            <p:cNvSpPr/>
            <p:nvPr/>
          </p:nvSpPr>
          <p:spPr>
            <a:xfrm>
              <a:off x="10944202" y="3381841"/>
              <a:ext cx="91651" cy="153800"/>
            </a:xfrm>
            <a:prstGeom prst="ellipse">
              <a:avLst/>
            </a:prstGeom>
            <a:solidFill>
              <a:srgbClr val="000000">
                <a:alpha val="79000"/>
              </a:srgbClr>
            </a:solid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9505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16D72A8-38F8-C39D-18F1-0B69A9E88D25}"/>
              </a:ext>
            </a:extLst>
          </p:cNvPr>
          <p:cNvSpPr/>
          <p:nvPr/>
        </p:nvSpPr>
        <p:spPr>
          <a:xfrm>
            <a:off x="7465806" y="225911"/>
            <a:ext cx="4001845" cy="644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Caring Mama/papa</a:t>
            </a:r>
          </a:p>
        </p:txBody>
      </p:sp>
      <p:pic>
        <p:nvPicPr>
          <p:cNvPr id="40" name="Content Placeholder 39" descr="A picture containing shape&#10;&#10;Description automatically generated">
            <a:extLst>
              <a:ext uri="{FF2B5EF4-FFF2-40B4-BE49-F238E27FC236}">
                <a16:creationId xmlns:a16="http://schemas.microsoft.com/office/drawing/2014/main" id="{FD6F0217-CE93-C25B-2650-DA8306C3D100}"/>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9094" t="23312" r="27381" b="23344"/>
          <a:stretch/>
        </p:blipFill>
        <p:spPr>
          <a:xfrm>
            <a:off x="7752908" y="515414"/>
            <a:ext cx="628582" cy="616202"/>
          </a:xfrm>
        </p:spPr>
      </p:pic>
      <p:pic>
        <p:nvPicPr>
          <p:cNvPr id="39" name="Content Placeholder 39" descr="A picture containing shape&#10;&#10;Description automatically generated">
            <a:extLst>
              <a:ext uri="{FF2B5EF4-FFF2-40B4-BE49-F238E27FC236}">
                <a16:creationId xmlns:a16="http://schemas.microsoft.com/office/drawing/2014/main" id="{920F36C1-3C9C-418D-AA85-1557A9B8B7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9094" t="23312" r="27381" b="23344"/>
          <a:stretch/>
        </p:blipFill>
        <p:spPr>
          <a:xfrm>
            <a:off x="8482583" y="515414"/>
            <a:ext cx="628582" cy="616202"/>
          </a:xfrm>
          <a:prstGeom prst="rect">
            <a:avLst/>
          </a:prstGeom>
        </p:spPr>
      </p:pic>
      <p:pic>
        <p:nvPicPr>
          <p:cNvPr id="42" name="Content Placeholder 39" descr="A picture containing shape&#10;&#10;Description automatically generated">
            <a:extLst>
              <a:ext uri="{FF2B5EF4-FFF2-40B4-BE49-F238E27FC236}">
                <a16:creationId xmlns:a16="http://schemas.microsoft.com/office/drawing/2014/main" id="{8EF49BB1-F559-6E86-626B-08A37AF986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9094" t="23312" r="27381" b="23344"/>
          <a:stretch/>
        </p:blipFill>
        <p:spPr>
          <a:xfrm>
            <a:off x="9212258" y="515414"/>
            <a:ext cx="628582" cy="616202"/>
          </a:xfrm>
          <a:prstGeom prst="rect">
            <a:avLst/>
          </a:prstGeom>
        </p:spPr>
      </p:pic>
      <p:pic>
        <p:nvPicPr>
          <p:cNvPr id="43" name="Content Placeholder 39" descr="A picture containing shape&#10;&#10;Description automatically generated">
            <a:extLst>
              <a:ext uri="{FF2B5EF4-FFF2-40B4-BE49-F238E27FC236}">
                <a16:creationId xmlns:a16="http://schemas.microsoft.com/office/drawing/2014/main" id="{75775916-F76A-CEB0-D88D-5121C861F6A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9094" t="23312" r="27381" b="23344"/>
          <a:stretch/>
        </p:blipFill>
        <p:spPr>
          <a:xfrm>
            <a:off x="9941933" y="515414"/>
            <a:ext cx="628582" cy="616202"/>
          </a:xfrm>
          <a:prstGeom prst="rect">
            <a:avLst/>
          </a:prstGeom>
        </p:spPr>
      </p:pic>
      <p:pic>
        <p:nvPicPr>
          <p:cNvPr id="44" name="Content Placeholder 39" descr="A picture containing shape&#10;&#10;Description automatically generated">
            <a:extLst>
              <a:ext uri="{FF2B5EF4-FFF2-40B4-BE49-F238E27FC236}">
                <a16:creationId xmlns:a16="http://schemas.microsoft.com/office/drawing/2014/main" id="{32D42AB6-C0C6-4FCB-9103-56587DFCD3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9094" t="23312" r="27381" b="23344"/>
          <a:stretch/>
        </p:blipFill>
        <p:spPr>
          <a:xfrm>
            <a:off x="10671608" y="515414"/>
            <a:ext cx="628582" cy="616202"/>
          </a:xfrm>
          <a:prstGeom prst="rect">
            <a:avLst/>
          </a:prstGeom>
        </p:spPr>
      </p:pic>
      <p:sp>
        <p:nvSpPr>
          <p:cNvPr id="45" name="Content Placeholder 2">
            <a:extLst>
              <a:ext uri="{FF2B5EF4-FFF2-40B4-BE49-F238E27FC236}">
                <a16:creationId xmlns:a16="http://schemas.microsoft.com/office/drawing/2014/main" id="{BAD197AC-0517-D9C4-0E5C-1A8F2628F364}"/>
              </a:ext>
            </a:extLst>
          </p:cNvPr>
          <p:cNvSpPr txBox="1">
            <a:spLocks/>
          </p:cNvSpPr>
          <p:nvPr/>
        </p:nvSpPr>
        <p:spPr>
          <a:xfrm>
            <a:off x="838200" y="1825625"/>
            <a:ext cx="57258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Warm and welcoming</a:t>
            </a:r>
          </a:p>
          <a:p>
            <a:r>
              <a:rPr lang="en-US" dirty="0"/>
              <a:t>Good old-fashioned manners</a:t>
            </a:r>
          </a:p>
          <a:p>
            <a:r>
              <a:rPr lang="en-US" dirty="0"/>
              <a:t>Utmost respect for the social rules</a:t>
            </a:r>
          </a:p>
          <a:p>
            <a:r>
              <a:rPr lang="en-US" dirty="0"/>
              <a:t>Behave in exactly the way that is expected in every situation</a:t>
            </a:r>
          </a:p>
        </p:txBody>
      </p:sp>
      <p:grpSp>
        <p:nvGrpSpPr>
          <p:cNvPr id="3" name="Group 2">
            <a:extLst>
              <a:ext uri="{FF2B5EF4-FFF2-40B4-BE49-F238E27FC236}">
                <a16:creationId xmlns:a16="http://schemas.microsoft.com/office/drawing/2014/main" id="{8FA68113-7BA8-FFB6-48CE-50C74304F520}"/>
              </a:ext>
            </a:extLst>
          </p:cNvPr>
          <p:cNvGrpSpPr/>
          <p:nvPr/>
        </p:nvGrpSpPr>
        <p:grpSpPr>
          <a:xfrm>
            <a:off x="7994618" y="1627879"/>
            <a:ext cx="2837164" cy="4577909"/>
            <a:chOff x="7994618" y="1627879"/>
            <a:chExt cx="2837164" cy="4577909"/>
          </a:xfrm>
        </p:grpSpPr>
        <p:sp>
          <p:nvSpPr>
            <p:cNvPr id="13" name="Freeform: Shape 12">
              <a:extLst>
                <a:ext uri="{FF2B5EF4-FFF2-40B4-BE49-F238E27FC236}">
                  <a16:creationId xmlns:a16="http://schemas.microsoft.com/office/drawing/2014/main" id="{FAE63631-E817-FD27-2F7A-38ED9337C91D}"/>
                </a:ext>
              </a:extLst>
            </p:cNvPr>
            <p:cNvSpPr/>
            <p:nvPr/>
          </p:nvSpPr>
          <p:spPr>
            <a:xfrm rot="4716696">
              <a:off x="9967328" y="3927513"/>
              <a:ext cx="860995" cy="867913"/>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 name="connsiteX0" fmla="*/ 727876 w 977408"/>
                <a:gd name="connsiteY0" fmla="*/ 193137 h 872129"/>
                <a:gd name="connsiteX1" fmla="*/ 727884 w 977408"/>
                <a:gd name="connsiteY1" fmla="*/ 193288 h 872129"/>
                <a:gd name="connsiteX2" fmla="*/ 727962 w 977408"/>
                <a:gd name="connsiteY2" fmla="*/ 193369 h 872129"/>
                <a:gd name="connsiteX3" fmla="*/ 727876 w 977408"/>
                <a:gd name="connsiteY3" fmla="*/ 193137 h 872129"/>
                <a:gd name="connsiteX4" fmla="*/ 859426 w 977408"/>
                <a:gd name="connsiteY4" fmla="*/ 1992 h 872129"/>
                <a:gd name="connsiteX5" fmla="*/ 867198 w 977408"/>
                <a:gd name="connsiteY5" fmla="*/ 7451 h 872129"/>
                <a:gd name="connsiteX6" fmla="*/ 874435 w 977408"/>
                <a:gd name="connsiteY6" fmla="*/ 15073 h 872129"/>
                <a:gd name="connsiteX7" fmla="*/ 873555 w 977408"/>
                <a:gd name="connsiteY7" fmla="*/ 48886 h 872129"/>
                <a:gd name="connsiteX8" fmla="*/ 738331 w 977408"/>
                <a:gd name="connsiteY8" fmla="*/ 180451 h 872129"/>
                <a:gd name="connsiteX9" fmla="*/ 734800 w 977408"/>
                <a:gd name="connsiteY9" fmla="*/ 186577 h 872129"/>
                <a:gd name="connsiteX10" fmla="*/ 734891 w 977408"/>
                <a:gd name="connsiteY10" fmla="*/ 187865 h 872129"/>
                <a:gd name="connsiteX11" fmla="*/ 736864 w 977408"/>
                <a:gd name="connsiteY11" fmla="*/ 188259 h 872129"/>
                <a:gd name="connsiteX12" fmla="*/ 740620 w 977408"/>
                <a:gd name="connsiteY12" fmla="*/ 186910 h 872129"/>
                <a:gd name="connsiteX13" fmla="*/ 741471 w 977408"/>
                <a:gd name="connsiteY13" fmla="*/ 186398 h 872129"/>
                <a:gd name="connsiteX14" fmla="*/ 744563 w 977408"/>
                <a:gd name="connsiteY14" fmla="*/ 183942 h 872129"/>
                <a:gd name="connsiteX15" fmla="*/ 902998 w 977408"/>
                <a:gd name="connsiteY15" fmla="*/ 45136 h 872129"/>
                <a:gd name="connsiteX16" fmla="*/ 953613 w 977408"/>
                <a:gd name="connsiteY16" fmla="*/ 47775 h 872129"/>
                <a:gd name="connsiteX17" fmla="*/ 953815 w 977408"/>
                <a:gd name="connsiteY17" fmla="*/ 47999 h 872129"/>
                <a:gd name="connsiteX18" fmla="*/ 951457 w 977408"/>
                <a:gd name="connsiteY18" fmla="*/ 92284 h 872129"/>
                <a:gd name="connsiteX19" fmla="*/ 828409 w 977408"/>
                <a:gd name="connsiteY19" fmla="*/ 202893 h 872129"/>
                <a:gd name="connsiteX20" fmla="*/ 785857 w 977408"/>
                <a:gd name="connsiteY20" fmla="*/ 240432 h 872129"/>
                <a:gd name="connsiteX21" fmla="*/ 891520 w 977408"/>
                <a:gd name="connsiteY21" fmla="*/ 153002 h 872129"/>
                <a:gd name="connsiteX22" fmla="*/ 931332 w 977408"/>
                <a:gd name="connsiteY22" fmla="*/ 121399 h 872129"/>
                <a:gd name="connsiteX23" fmla="*/ 957572 w 977408"/>
                <a:gd name="connsiteY23" fmla="*/ 116563 h 872129"/>
                <a:gd name="connsiteX24" fmla="*/ 971249 w 977408"/>
                <a:gd name="connsiteY24" fmla="*/ 125988 h 872129"/>
                <a:gd name="connsiteX25" fmla="*/ 966661 w 977408"/>
                <a:gd name="connsiteY25" fmla="*/ 165907 h 872129"/>
                <a:gd name="connsiteX26" fmla="*/ 821674 w 977408"/>
                <a:gd name="connsiteY26" fmla="*/ 291671 h 872129"/>
                <a:gd name="connsiteX27" fmla="*/ 818341 w 977408"/>
                <a:gd name="connsiteY27" fmla="*/ 304146 h 872129"/>
                <a:gd name="connsiteX28" fmla="*/ 824129 w 977408"/>
                <a:gd name="connsiteY28" fmla="*/ 301801 h 872129"/>
                <a:gd name="connsiteX29" fmla="*/ 830290 w 977408"/>
                <a:gd name="connsiteY29" fmla="*/ 296872 h 872129"/>
                <a:gd name="connsiteX30" fmla="*/ 908625 w 977408"/>
                <a:gd name="connsiteY30" fmla="*/ 238712 h 872129"/>
                <a:gd name="connsiteX31" fmla="*/ 948543 w 977408"/>
                <a:gd name="connsiteY31" fmla="*/ 243299 h 872129"/>
                <a:gd name="connsiteX32" fmla="*/ 943954 w 977408"/>
                <a:gd name="connsiteY32" fmla="*/ 283218 h 872129"/>
                <a:gd name="connsiteX33" fmla="*/ 863235 w 977408"/>
                <a:gd name="connsiteY33" fmla="*/ 348342 h 872129"/>
                <a:gd name="connsiteX34" fmla="*/ 817377 w 977408"/>
                <a:gd name="connsiteY34" fmla="*/ 378305 h 872129"/>
                <a:gd name="connsiteX35" fmla="*/ 814879 w 977408"/>
                <a:gd name="connsiteY35" fmla="*/ 379576 h 872129"/>
                <a:gd name="connsiteX36" fmla="*/ 810673 w 977408"/>
                <a:gd name="connsiteY36" fmla="*/ 382319 h 872129"/>
                <a:gd name="connsiteX37" fmla="*/ 750072 w 977408"/>
                <a:gd name="connsiteY37" fmla="*/ 423501 h 872129"/>
                <a:gd name="connsiteX38" fmla="*/ 670730 w 977408"/>
                <a:gd name="connsiteY38" fmla="*/ 457344 h 872129"/>
                <a:gd name="connsiteX39" fmla="*/ 628664 w 977408"/>
                <a:gd name="connsiteY39" fmla="*/ 448617 h 872129"/>
                <a:gd name="connsiteX40" fmla="*/ 624741 w 977408"/>
                <a:gd name="connsiteY40" fmla="*/ 456078 h 872129"/>
                <a:gd name="connsiteX41" fmla="*/ 426569 w 977408"/>
                <a:gd name="connsiteY41" fmla="*/ 674023 h 872129"/>
                <a:gd name="connsiteX42" fmla="*/ 173415 w 977408"/>
                <a:gd name="connsiteY42" fmla="*/ 870821 h 872129"/>
                <a:gd name="connsiteX43" fmla="*/ 171102 w 977408"/>
                <a:gd name="connsiteY43" fmla="*/ 868408 h 872129"/>
                <a:gd name="connsiteX44" fmla="*/ 34228 w 977408"/>
                <a:gd name="connsiteY44" fmla="*/ 868408 h 872129"/>
                <a:gd name="connsiteX45" fmla="*/ 99 w 977408"/>
                <a:gd name="connsiteY45" fmla="*/ 493901 h 872129"/>
                <a:gd name="connsiteX46" fmla="*/ 27132 w 977408"/>
                <a:gd name="connsiteY46" fmla="*/ 486024 h 872129"/>
                <a:gd name="connsiteX47" fmla="*/ 178108 w 977408"/>
                <a:gd name="connsiteY47" fmla="*/ 119394 h 872129"/>
                <a:gd name="connsiteX48" fmla="*/ 212237 w 977408"/>
                <a:gd name="connsiteY48" fmla="*/ 493901 h 872129"/>
                <a:gd name="connsiteX49" fmla="*/ 210296 w 977408"/>
                <a:gd name="connsiteY49" fmla="*/ 599380 h 872129"/>
                <a:gd name="connsiteX50" fmla="*/ 284214 w 977408"/>
                <a:gd name="connsiteY50" fmla="*/ 525499 h 872129"/>
                <a:gd name="connsiteX51" fmla="*/ 510361 w 977408"/>
                <a:gd name="connsiteY51" fmla="*/ 336742 h 872129"/>
                <a:gd name="connsiteX52" fmla="*/ 512419 w 977408"/>
                <a:gd name="connsiteY52" fmla="*/ 335770 h 872129"/>
                <a:gd name="connsiteX53" fmla="*/ 512035 w 977408"/>
                <a:gd name="connsiteY53" fmla="*/ 335211 h 872129"/>
                <a:gd name="connsiteX54" fmla="*/ 528255 w 977408"/>
                <a:gd name="connsiteY54" fmla="*/ 206729 h 872129"/>
                <a:gd name="connsiteX55" fmla="*/ 555720 w 977408"/>
                <a:gd name="connsiteY55" fmla="*/ 123388 h 872129"/>
                <a:gd name="connsiteX56" fmla="*/ 530106 w 977408"/>
                <a:gd name="connsiteY56" fmla="*/ 54194 h 872129"/>
                <a:gd name="connsiteX57" fmla="*/ 530202 w 977408"/>
                <a:gd name="connsiteY57" fmla="*/ 51496 h 872129"/>
                <a:gd name="connsiteX58" fmla="*/ 529786 w 977408"/>
                <a:gd name="connsiteY58" fmla="*/ 47333 h 872129"/>
                <a:gd name="connsiteX59" fmla="*/ 537531 w 977408"/>
                <a:gd name="connsiteY59" fmla="*/ 27564 h 872129"/>
                <a:gd name="connsiteX60" fmla="*/ 600804 w 977408"/>
                <a:gd name="connsiteY60" fmla="*/ 49307 h 872129"/>
                <a:gd name="connsiteX61" fmla="*/ 615779 w 977408"/>
                <a:gd name="connsiteY61" fmla="*/ 72812 h 872129"/>
                <a:gd name="connsiteX62" fmla="*/ 619045 w 977408"/>
                <a:gd name="connsiteY62" fmla="*/ 82609 h 872129"/>
                <a:gd name="connsiteX63" fmla="*/ 619231 w 977408"/>
                <a:gd name="connsiteY63" fmla="*/ 84159 h 872129"/>
                <a:gd name="connsiteX64" fmla="*/ 614797 w 977408"/>
                <a:gd name="connsiteY64" fmla="*/ 122712 h 872129"/>
                <a:gd name="connsiteX65" fmla="*/ 615086 w 977408"/>
                <a:gd name="connsiteY65" fmla="*/ 122593 h 872129"/>
                <a:gd name="connsiteX66" fmla="*/ 614101 w 977408"/>
                <a:gd name="connsiteY66" fmla="*/ 127552 h 872129"/>
                <a:gd name="connsiteX67" fmla="*/ 620570 w 977408"/>
                <a:gd name="connsiteY67" fmla="*/ 148663 h 872129"/>
                <a:gd name="connsiteX68" fmla="*/ 623108 w 977408"/>
                <a:gd name="connsiteY68" fmla="*/ 151359 h 872129"/>
                <a:gd name="connsiteX69" fmla="*/ 623124 w 977408"/>
                <a:gd name="connsiteY69" fmla="*/ 152349 h 872129"/>
                <a:gd name="connsiteX70" fmla="*/ 624117 w 977408"/>
                <a:gd name="connsiteY70" fmla="*/ 152432 h 872129"/>
                <a:gd name="connsiteX71" fmla="*/ 624712 w 977408"/>
                <a:gd name="connsiteY71" fmla="*/ 153062 h 872129"/>
                <a:gd name="connsiteX72" fmla="*/ 635507 w 977408"/>
                <a:gd name="connsiteY72" fmla="*/ 159243 h 872129"/>
                <a:gd name="connsiteX73" fmla="*/ 638991 w 977408"/>
                <a:gd name="connsiteY73" fmla="*/ 159943 h 872129"/>
                <a:gd name="connsiteX74" fmla="*/ 641276 w 977408"/>
                <a:gd name="connsiteY74" fmla="*/ 161064 h 872129"/>
                <a:gd name="connsiteX75" fmla="*/ 664816 w 977408"/>
                <a:gd name="connsiteY75" fmla="*/ 158508 h 872129"/>
                <a:gd name="connsiteX76" fmla="*/ 669360 w 977408"/>
                <a:gd name="connsiteY76" fmla="*/ 155656 h 872129"/>
                <a:gd name="connsiteX77" fmla="*/ 671530 w 977408"/>
                <a:gd name="connsiteY77" fmla="*/ 153780 h 872129"/>
                <a:gd name="connsiteX78" fmla="*/ 671622 w 977408"/>
                <a:gd name="connsiteY78" fmla="*/ 153804 h 872129"/>
                <a:gd name="connsiteX79" fmla="*/ 674824 w 977408"/>
                <a:gd name="connsiteY79" fmla="*/ 150837 h 872129"/>
                <a:gd name="connsiteX80" fmla="*/ 833384 w 977408"/>
                <a:gd name="connsiteY80" fmla="*/ 6571 h 872129"/>
                <a:gd name="connsiteX81" fmla="*/ 859426 w 977408"/>
                <a:gd name="connsiteY81" fmla="*/ 1992 h 872129"/>
                <a:gd name="connsiteX0" fmla="*/ 727876 w 977408"/>
                <a:gd name="connsiteY0" fmla="*/ 193137 h 872129"/>
                <a:gd name="connsiteX1" fmla="*/ 727884 w 977408"/>
                <a:gd name="connsiteY1" fmla="*/ 193288 h 872129"/>
                <a:gd name="connsiteX2" fmla="*/ 727962 w 977408"/>
                <a:gd name="connsiteY2" fmla="*/ 193369 h 872129"/>
                <a:gd name="connsiteX3" fmla="*/ 727876 w 977408"/>
                <a:gd name="connsiteY3" fmla="*/ 193137 h 872129"/>
                <a:gd name="connsiteX4" fmla="*/ 859426 w 977408"/>
                <a:gd name="connsiteY4" fmla="*/ 1992 h 872129"/>
                <a:gd name="connsiteX5" fmla="*/ 867198 w 977408"/>
                <a:gd name="connsiteY5" fmla="*/ 7451 h 872129"/>
                <a:gd name="connsiteX6" fmla="*/ 874435 w 977408"/>
                <a:gd name="connsiteY6" fmla="*/ 15073 h 872129"/>
                <a:gd name="connsiteX7" fmla="*/ 873555 w 977408"/>
                <a:gd name="connsiteY7" fmla="*/ 48886 h 872129"/>
                <a:gd name="connsiteX8" fmla="*/ 738331 w 977408"/>
                <a:gd name="connsiteY8" fmla="*/ 180451 h 872129"/>
                <a:gd name="connsiteX9" fmla="*/ 734800 w 977408"/>
                <a:gd name="connsiteY9" fmla="*/ 186577 h 872129"/>
                <a:gd name="connsiteX10" fmla="*/ 734891 w 977408"/>
                <a:gd name="connsiteY10" fmla="*/ 187865 h 872129"/>
                <a:gd name="connsiteX11" fmla="*/ 736864 w 977408"/>
                <a:gd name="connsiteY11" fmla="*/ 188259 h 872129"/>
                <a:gd name="connsiteX12" fmla="*/ 740620 w 977408"/>
                <a:gd name="connsiteY12" fmla="*/ 186910 h 872129"/>
                <a:gd name="connsiteX13" fmla="*/ 741471 w 977408"/>
                <a:gd name="connsiteY13" fmla="*/ 186398 h 872129"/>
                <a:gd name="connsiteX14" fmla="*/ 744563 w 977408"/>
                <a:gd name="connsiteY14" fmla="*/ 183942 h 872129"/>
                <a:gd name="connsiteX15" fmla="*/ 902998 w 977408"/>
                <a:gd name="connsiteY15" fmla="*/ 45136 h 872129"/>
                <a:gd name="connsiteX16" fmla="*/ 953613 w 977408"/>
                <a:gd name="connsiteY16" fmla="*/ 47775 h 872129"/>
                <a:gd name="connsiteX17" fmla="*/ 953815 w 977408"/>
                <a:gd name="connsiteY17" fmla="*/ 47999 h 872129"/>
                <a:gd name="connsiteX18" fmla="*/ 951457 w 977408"/>
                <a:gd name="connsiteY18" fmla="*/ 92284 h 872129"/>
                <a:gd name="connsiteX19" fmla="*/ 828409 w 977408"/>
                <a:gd name="connsiteY19" fmla="*/ 202893 h 872129"/>
                <a:gd name="connsiteX20" fmla="*/ 785857 w 977408"/>
                <a:gd name="connsiteY20" fmla="*/ 240432 h 872129"/>
                <a:gd name="connsiteX21" fmla="*/ 891520 w 977408"/>
                <a:gd name="connsiteY21" fmla="*/ 153002 h 872129"/>
                <a:gd name="connsiteX22" fmla="*/ 931332 w 977408"/>
                <a:gd name="connsiteY22" fmla="*/ 121399 h 872129"/>
                <a:gd name="connsiteX23" fmla="*/ 957572 w 977408"/>
                <a:gd name="connsiteY23" fmla="*/ 116563 h 872129"/>
                <a:gd name="connsiteX24" fmla="*/ 971249 w 977408"/>
                <a:gd name="connsiteY24" fmla="*/ 125988 h 872129"/>
                <a:gd name="connsiteX25" fmla="*/ 966661 w 977408"/>
                <a:gd name="connsiteY25" fmla="*/ 165907 h 872129"/>
                <a:gd name="connsiteX26" fmla="*/ 821674 w 977408"/>
                <a:gd name="connsiteY26" fmla="*/ 291671 h 872129"/>
                <a:gd name="connsiteX27" fmla="*/ 818341 w 977408"/>
                <a:gd name="connsiteY27" fmla="*/ 304146 h 872129"/>
                <a:gd name="connsiteX28" fmla="*/ 824129 w 977408"/>
                <a:gd name="connsiteY28" fmla="*/ 301801 h 872129"/>
                <a:gd name="connsiteX29" fmla="*/ 830290 w 977408"/>
                <a:gd name="connsiteY29" fmla="*/ 296872 h 872129"/>
                <a:gd name="connsiteX30" fmla="*/ 908625 w 977408"/>
                <a:gd name="connsiteY30" fmla="*/ 238712 h 872129"/>
                <a:gd name="connsiteX31" fmla="*/ 948543 w 977408"/>
                <a:gd name="connsiteY31" fmla="*/ 243299 h 872129"/>
                <a:gd name="connsiteX32" fmla="*/ 943954 w 977408"/>
                <a:gd name="connsiteY32" fmla="*/ 283218 h 872129"/>
                <a:gd name="connsiteX33" fmla="*/ 863235 w 977408"/>
                <a:gd name="connsiteY33" fmla="*/ 348342 h 872129"/>
                <a:gd name="connsiteX34" fmla="*/ 817377 w 977408"/>
                <a:gd name="connsiteY34" fmla="*/ 378305 h 872129"/>
                <a:gd name="connsiteX35" fmla="*/ 814879 w 977408"/>
                <a:gd name="connsiteY35" fmla="*/ 379576 h 872129"/>
                <a:gd name="connsiteX36" fmla="*/ 810673 w 977408"/>
                <a:gd name="connsiteY36" fmla="*/ 382319 h 872129"/>
                <a:gd name="connsiteX37" fmla="*/ 750072 w 977408"/>
                <a:gd name="connsiteY37" fmla="*/ 423501 h 872129"/>
                <a:gd name="connsiteX38" fmla="*/ 670730 w 977408"/>
                <a:gd name="connsiteY38" fmla="*/ 457344 h 872129"/>
                <a:gd name="connsiteX39" fmla="*/ 628664 w 977408"/>
                <a:gd name="connsiteY39" fmla="*/ 448617 h 872129"/>
                <a:gd name="connsiteX40" fmla="*/ 624741 w 977408"/>
                <a:gd name="connsiteY40" fmla="*/ 456078 h 872129"/>
                <a:gd name="connsiteX41" fmla="*/ 426569 w 977408"/>
                <a:gd name="connsiteY41" fmla="*/ 674023 h 872129"/>
                <a:gd name="connsiteX42" fmla="*/ 173415 w 977408"/>
                <a:gd name="connsiteY42" fmla="*/ 870821 h 872129"/>
                <a:gd name="connsiteX43" fmla="*/ 171102 w 977408"/>
                <a:gd name="connsiteY43" fmla="*/ 868408 h 872129"/>
                <a:gd name="connsiteX44" fmla="*/ 34228 w 977408"/>
                <a:gd name="connsiteY44" fmla="*/ 868408 h 872129"/>
                <a:gd name="connsiteX45" fmla="*/ 99 w 977408"/>
                <a:gd name="connsiteY45" fmla="*/ 493901 h 872129"/>
                <a:gd name="connsiteX46" fmla="*/ 27132 w 977408"/>
                <a:gd name="connsiteY46" fmla="*/ 486024 h 872129"/>
                <a:gd name="connsiteX47" fmla="*/ 140669 w 977408"/>
                <a:gd name="connsiteY47" fmla="*/ 521501 h 872129"/>
                <a:gd name="connsiteX48" fmla="*/ 212237 w 977408"/>
                <a:gd name="connsiteY48" fmla="*/ 493901 h 872129"/>
                <a:gd name="connsiteX49" fmla="*/ 210296 w 977408"/>
                <a:gd name="connsiteY49" fmla="*/ 599380 h 872129"/>
                <a:gd name="connsiteX50" fmla="*/ 284214 w 977408"/>
                <a:gd name="connsiteY50" fmla="*/ 525499 h 872129"/>
                <a:gd name="connsiteX51" fmla="*/ 510361 w 977408"/>
                <a:gd name="connsiteY51" fmla="*/ 336742 h 872129"/>
                <a:gd name="connsiteX52" fmla="*/ 512419 w 977408"/>
                <a:gd name="connsiteY52" fmla="*/ 335770 h 872129"/>
                <a:gd name="connsiteX53" fmla="*/ 512035 w 977408"/>
                <a:gd name="connsiteY53" fmla="*/ 335211 h 872129"/>
                <a:gd name="connsiteX54" fmla="*/ 528255 w 977408"/>
                <a:gd name="connsiteY54" fmla="*/ 206729 h 872129"/>
                <a:gd name="connsiteX55" fmla="*/ 555720 w 977408"/>
                <a:gd name="connsiteY55" fmla="*/ 123388 h 872129"/>
                <a:gd name="connsiteX56" fmla="*/ 530106 w 977408"/>
                <a:gd name="connsiteY56" fmla="*/ 54194 h 872129"/>
                <a:gd name="connsiteX57" fmla="*/ 530202 w 977408"/>
                <a:gd name="connsiteY57" fmla="*/ 51496 h 872129"/>
                <a:gd name="connsiteX58" fmla="*/ 529786 w 977408"/>
                <a:gd name="connsiteY58" fmla="*/ 47333 h 872129"/>
                <a:gd name="connsiteX59" fmla="*/ 537531 w 977408"/>
                <a:gd name="connsiteY59" fmla="*/ 27564 h 872129"/>
                <a:gd name="connsiteX60" fmla="*/ 600804 w 977408"/>
                <a:gd name="connsiteY60" fmla="*/ 49307 h 872129"/>
                <a:gd name="connsiteX61" fmla="*/ 615779 w 977408"/>
                <a:gd name="connsiteY61" fmla="*/ 72812 h 872129"/>
                <a:gd name="connsiteX62" fmla="*/ 619045 w 977408"/>
                <a:gd name="connsiteY62" fmla="*/ 82609 h 872129"/>
                <a:gd name="connsiteX63" fmla="*/ 619231 w 977408"/>
                <a:gd name="connsiteY63" fmla="*/ 84159 h 872129"/>
                <a:gd name="connsiteX64" fmla="*/ 614797 w 977408"/>
                <a:gd name="connsiteY64" fmla="*/ 122712 h 872129"/>
                <a:gd name="connsiteX65" fmla="*/ 615086 w 977408"/>
                <a:gd name="connsiteY65" fmla="*/ 122593 h 872129"/>
                <a:gd name="connsiteX66" fmla="*/ 614101 w 977408"/>
                <a:gd name="connsiteY66" fmla="*/ 127552 h 872129"/>
                <a:gd name="connsiteX67" fmla="*/ 620570 w 977408"/>
                <a:gd name="connsiteY67" fmla="*/ 148663 h 872129"/>
                <a:gd name="connsiteX68" fmla="*/ 623108 w 977408"/>
                <a:gd name="connsiteY68" fmla="*/ 151359 h 872129"/>
                <a:gd name="connsiteX69" fmla="*/ 623124 w 977408"/>
                <a:gd name="connsiteY69" fmla="*/ 152349 h 872129"/>
                <a:gd name="connsiteX70" fmla="*/ 624117 w 977408"/>
                <a:gd name="connsiteY70" fmla="*/ 152432 h 872129"/>
                <a:gd name="connsiteX71" fmla="*/ 624712 w 977408"/>
                <a:gd name="connsiteY71" fmla="*/ 153062 h 872129"/>
                <a:gd name="connsiteX72" fmla="*/ 635507 w 977408"/>
                <a:gd name="connsiteY72" fmla="*/ 159243 h 872129"/>
                <a:gd name="connsiteX73" fmla="*/ 638991 w 977408"/>
                <a:gd name="connsiteY73" fmla="*/ 159943 h 872129"/>
                <a:gd name="connsiteX74" fmla="*/ 641276 w 977408"/>
                <a:gd name="connsiteY74" fmla="*/ 161064 h 872129"/>
                <a:gd name="connsiteX75" fmla="*/ 664816 w 977408"/>
                <a:gd name="connsiteY75" fmla="*/ 158508 h 872129"/>
                <a:gd name="connsiteX76" fmla="*/ 669360 w 977408"/>
                <a:gd name="connsiteY76" fmla="*/ 155656 h 872129"/>
                <a:gd name="connsiteX77" fmla="*/ 671530 w 977408"/>
                <a:gd name="connsiteY77" fmla="*/ 153780 h 872129"/>
                <a:gd name="connsiteX78" fmla="*/ 671622 w 977408"/>
                <a:gd name="connsiteY78" fmla="*/ 153804 h 872129"/>
                <a:gd name="connsiteX79" fmla="*/ 674824 w 977408"/>
                <a:gd name="connsiteY79" fmla="*/ 150837 h 872129"/>
                <a:gd name="connsiteX80" fmla="*/ 833384 w 977408"/>
                <a:gd name="connsiteY80" fmla="*/ 6571 h 872129"/>
                <a:gd name="connsiteX81" fmla="*/ 859426 w 977408"/>
                <a:gd name="connsiteY81" fmla="*/ 1992 h 872129"/>
                <a:gd name="connsiteX0" fmla="*/ 727876 w 977408"/>
                <a:gd name="connsiteY0" fmla="*/ 193137 h 872129"/>
                <a:gd name="connsiteX1" fmla="*/ 727884 w 977408"/>
                <a:gd name="connsiteY1" fmla="*/ 193288 h 872129"/>
                <a:gd name="connsiteX2" fmla="*/ 727962 w 977408"/>
                <a:gd name="connsiteY2" fmla="*/ 193369 h 872129"/>
                <a:gd name="connsiteX3" fmla="*/ 727876 w 977408"/>
                <a:gd name="connsiteY3" fmla="*/ 193137 h 872129"/>
                <a:gd name="connsiteX4" fmla="*/ 859426 w 977408"/>
                <a:gd name="connsiteY4" fmla="*/ 1992 h 872129"/>
                <a:gd name="connsiteX5" fmla="*/ 867198 w 977408"/>
                <a:gd name="connsiteY5" fmla="*/ 7451 h 872129"/>
                <a:gd name="connsiteX6" fmla="*/ 874435 w 977408"/>
                <a:gd name="connsiteY6" fmla="*/ 15073 h 872129"/>
                <a:gd name="connsiteX7" fmla="*/ 873555 w 977408"/>
                <a:gd name="connsiteY7" fmla="*/ 48886 h 872129"/>
                <a:gd name="connsiteX8" fmla="*/ 738331 w 977408"/>
                <a:gd name="connsiteY8" fmla="*/ 180451 h 872129"/>
                <a:gd name="connsiteX9" fmla="*/ 734800 w 977408"/>
                <a:gd name="connsiteY9" fmla="*/ 186577 h 872129"/>
                <a:gd name="connsiteX10" fmla="*/ 734891 w 977408"/>
                <a:gd name="connsiteY10" fmla="*/ 187865 h 872129"/>
                <a:gd name="connsiteX11" fmla="*/ 736864 w 977408"/>
                <a:gd name="connsiteY11" fmla="*/ 188259 h 872129"/>
                <a:gd name="connsiteX12" fmla="*/ 740620 w 977408"/>
                <a:gd name="connsiteY12" fmla="*/ 186910 h 872129"/>
                <a:gd name="connsiteX13" fmla="*/ 741471 w 977408"/>
                <a:gd name="connsiteY13" fmla="*/ 186398 h 872129"/>
                <a:gd name="connsiteX14" fmla="*/ 744563 w 977408"/>
                <a:gd name="connsiteY14" fmla="*/ 183942 h 872129"/>
                <a:gd name="connsiteX15" fmla="*/ 902998 w 977408"/>
                <a:gd name="connsiteY15" fmla="*/ 45136 h 872129"/>
                <a:gd name="connsiteX16" fmla="*/ 953613 w 977408"/>
                <a:gd name="connsiteY16" fmla="*/ 47775 h 872129"/>
                <a:gd name="connsiteX17" fmla="*/ 953815 w 977408"/>
                <a:gd name="connsiteY17" fmla="*/ 47999 h 872129"/>
                <a:gd name="connsiteX18" fmla="*/ 951457 w 977408"/>
                <a:gd name="connsiteY18" fmla="*/ 92284 h 872129"/>
                <a:gd name="connsiteX19" fmla="*/ 828409 w 977408"/>
                <a:gd name="connsiteY19" fmla="*/ 202893 h 872129"/>
                <a:gd name="connsiteX20" fmla="*/ 785857 w 977408"/>
                <a:gd name="connsiteY20" fmla="*/ 240432 h 872129"/>
                <a:gd name="connsiteX21" fmla="*/ 891520 w 977408"/>
                <a:gd name="connsiteY21" fmla="*/ 153002 h 872129"/>
                <a:gd name="connsiteX22" fmla="*/ 931332 w 977408"/>
                <a:gd name="connsiteY22" fmla="*/ 121399 h 872129"/>
                <a:gd name="connsiteX23" fmla="*/ 957572 w 977408"/>
                <a:gd name="connsiteY23" fmla="*/ 116563 h 872129"/>
                <a:gd name="connsiteX24" fmla="*/ 971249 w 977408"/>
                <a:gd name="connsiteY24" fmla="*/ 125988 h 872129"/>
                <a:gd name="connsiteX25" fmla="*/ 966661 w 977408"/>
                <a:gd name="connsiteY25" fmla="*/ 165907 h 872129"/>
                <a:gd name="connsiteX26" fmla="*/ 821674 w 977408"/>
                <a:gd name="connsiteY26" fmla="*/ 291671 h 872129"/>
                <a:gd name="connsiteX27" fmla="*/ 818341 w 977408"/>
                <a:gd name="connsiteY27" fmla="*/ 304146 h 872129"/>
                <a:gd name="connsiteX28" fmla="*/ 824129 w 977408"/>
                <a:gd name="connsiteY28" fmla="*/ 301801 h 872129"/>
                <a:gd name="connsiteX29" fmla="*/ 830290 w 977408"/>
                <a:gd name="connsiteY29" fmla="*/ 296872 h 872129"/>
                <a:gd name="connsiteX30" fmla="*/ 908625 w 977408"/>
                <a:gd name="connsiteY30" fmla="*/ 238712 h 872129"/>
                <a:gd name="connsiteX31" fmla="*/ 948543 w 977408"/>
                <a:gd name="connsiteY31" fmla="*/ 243299 h 872129"/>
                <a:gd name="connsiteX32" fmla="*/ 943954 w 977408"/>
                <a:gd name="connsiteY32" fmla="*/ 283218 h 872129"/>
                <a:gd name="connsiteX33" fmla="*/ 863235 w 977408"/>
                <a:gd name="connsiteY33" fmla="*/ 348342 h 872129"/>
                <a:gd name="connsiteX34" fmla="*/ 817377 w 977408"/>
                <a:gd name="connsiteY34" fmla="*/ 378305 h 872129"/>
                <a:gd name="connsiteX35" fmla="*/ 814879 w 977408"/>
                <a:gd name="connsiteY35" fmla="*/ 379576 h 872129"/>
                <a:gd name="connsiteX36" fmla="*/ 810673 w 977408"/>
                <a:gd name="connsiteY36" fmla="*/ 382319 h 872129"/>
                <a:gd name="connsiteX37" fmla="*/ 750072 w 977408"/>
                <a:gd name="connsiteY37" fmla="*/ 423501 h 872129"/>
                <a:gd name="connsiteX38" fmla="*/ 670730 w 977408"/>
                <a:gd name="connsiteY38" fmla="*/ 457344 h 872129"/>
                <a:gd name="connsiteX39" fmla="*/ 628664 w 977408"/>
                <a:gd name="connsiteY39" fmla="*/ 448617 h 872129"/>
                <a:gd name="connsiteX40" fmla="*/ 624741 w 977408"/>
                <a:gd name="connsiteY40" fmla="*/ 456078 h 872129"/>
                <a:gd name="connsiteX41" fmla="*/ 426569 w 977408"/>
                <a:gd name="connsiteY41" fmla="*/ 674023 h 872129"/>
                <a:gd name="connsiteX42" fmla="*/ 173415 w 977408"/>
                <a:gd name="connsiteY42" fmla="*/ 870821 h 872129"/>
                <a:gd name="connsiteX43" fmla="*/ 171102 w 977408"/>
                <a:gd name="connsiteY43" fmla="*/ 868408 h 872129"/>
                <a:gd name="connsiteX44" fmla="*/ 34228 w 977408"/>
                <a:gd name="connsiteY44" fmla="*/ 868408 h 872129"/>
                <a:gd name="connsiteX45" fmla="*/ 99 w 977408"/>
                <a:gd name="connsiteY45" fmla="*/ 493901 h 872129"/>
                <a:gd name="connsiteX46" fmla="*/ 27132 w 977408"/>
                <a:gd name="connsiteY46" fmla="*/ 486024 h 872129"/>
                <a:gd name="connsiteX47" fmla="*/ 140669 w 977408"/>
                <a:gd name="connsiteY47" fmla="*/ 521501 h 872129"/>
                <a:gd name="connsiteX48" fmla="*/ 212237 w 977408"/>
                <a:gd name="connsiteY48" fmla="*/ 493901 h 872129"/>
                <a:gd name="connsiteX49" fmla="*/ 35277 w 977408"/>
                <a:gd name="connsiteY49" fmla="*/ 871900 h 872129"/>
                <a:gd name="connsiteX50" fmla="*/ 284214 w 977408"/>
                <a:gd name="connsiteY50" fmla="*/ 525499 h 872129"/>
                <a:gd name="connsiteX51" fmla="*/ 510361 w 977408"/>
                <a:gd name="connsiteY51" fmla="*/ 336742 h 872129"/>
                <a:gd name="connsiteX52" fmla="*/ 512419 w 977408"/>
                <a:gd name="connsiteY52" fmla="*/ 335770 h 872129"/>
                <a:gd name="connsiteX53" fmla="*/ 512035 w 977408"/>
                <a:gd name="connsiteY53" fmla="*/ 335211 h 872129"/>
                <a:gd name="connsiteX54" fmla="*/ 528255 w 977408"/>
                <a:gd name="connsiteY54" fmla="*/ 206729 h 872129"/>
                <a:gd name="connsiteX55" fmla="*/ 555720 w 977408"/>
                <a:gd name="connsiteY55" fmla="*/ 123388 h 872129"/>
                <a:gd name="connsiteX56" fmla="*/ 530106 w 977408"/>
                <a:gd name="connsiteY56" fmla="*/ 54194 h 872129"/>
                <a:gd name="connsiteX57" fmla="*/ 530202 w 977408"/>
                <a:gd name="connsiteY57" fmla="*/ 51496 h 872129"/>
                <a:gd name="connsiteX58" fmla="*/ 529786 w 977408"/>
                <a:gd name="connsiteY58" fmla="*/ 47333 h 872129"/>
                <a:gd name="connsiteX59" fmla="*/ 537531 w 977408"/>
                <a:gd name="connsiteY59" fmla="*/ 27564 h 872129"/>
                <a:gd name="connsiteX60" fmla="*/ 600804 w 977408"/>
                <a:gd name="connsiteY60" fmla="*/ 49307 h 872129"/>
                <a:gd name="connsiteX61" fmla="*/ 615779 w 977408"/>
                <a:gd name="connsiteY61" fmla="*/ 72812 h 872129"/>
                <a:gd name="connsiteX62" fmla="*/ 619045 w 977408"/>
                <a:gd name="connsiteY62" fmla="*/ 82609 h 872129"/>
                <a:gd name="connsiteX63" fmla="*/ 619231 w 977408"/>
                <a:gd name="connsiteY63" fmla="*/ 84159 h 872129"/>
                <a:gd name="connsiteX64" fmla="*/ 614797 w 977408"/>
                <a:gd name="connsiteY64" fmla="*/ 122712 h 872129"/>
                <a:gd name="connsiteX65" fmla="*/ 615086 w 977408"/>
                <a:gd name="connsiteY65" fmla="*/ 122593 h 872129"/>
                <a:gd name="connsiteX66" fmla="*/ 614101 w 977408"/>
                <a:gd name="connsiteY66" fmla="*/ 127552 h 872129"/>
                <a:gd name="connsiteX67" fmla="*/ 620570 w 977408"/>
                <a:gd name="connsiteY67" fmla="*/ 148663 h 872129"/>
                <a:gd name="connsiteX68" fmla="*/ 623108 w 977408"/>
                <a:gd name="connsiteY68" fmla="*/ 151359 h 872129"/>
                <a:gd name="connsiteX69" fmla="*/ 623124 w 977408"/>
                <a:gd name="connsiteY69" fmla="*/ 152349 h 872129"/>
                <a:gd name="connsiteX70" fmla="*/ 624117 w 977408"/>
                <a:gd name="connsiteY70" fmla="*/ 152432 h 872129"/>
                <a:gd name="connsiteX71" fmla="*/ 624712 w 977408"/>
                <a:gd name="connsiteY71" fmla="*/ 153062 h 872129"/>
                <a:gd name="connsiteX72" fmla="*/ 635507 w 977408"/>
                <a:gd name="connsiteY72" fmla="*/ 159243 h 872129"/>
                <a:gd name="connsiteX73" fmla="*/ 638991 w 977408"/>
                <a:gd name="connsiteY73" fmla="*/ 159943 h 872129"/>
                <a:gd name="connsiteX74" fmla="*/ 641276 w 977408"/>
                <a:gd name="connsiteY74" fmla="*/ 161064 h 872129"/>
                <a:gd name="connsiteX75" fmla="*/ 664816 w 977408"/>
                <a:gd name="connsiteY75" fmla="*/ 158508 h 872129"/>
                <a:gd name="connsiteX76" fmla="*/ 669360 w 977408"/>
                <a:gd name="connsiteY76" fmla="*/ 155656 h 872129"/>
                <a:gd name="connsiteX77" fmla="*/ 671530 w 977408"/>
                <a:gd name="connsiteY77" fmla="*/ 153780 h 872129"/>
                <a:gd name="connsiteX78" fmla="*/ 671622 w 977408"/>
                <a:gd name="connsiteY78" fmla="*/ 153804 h 872129"/>
                <a:gd name="connsiteX79" fmla="*/ 674824 w 977408"/>
                <a:gd name="connsiteY79" fmla="*/ 150837 h 872129"/>
                <a:gd name="connsiteX80" fmla="*/ 833384 w 977408"/>
                <a:gd name="connsiteY80" fmla="*/ 6571 h 872129"/>
                <a:gd name="connsiteX81" fmla="*/ 859426 w 977408"/>
                <a:gd name="connsiteY81" fmla="*/ 1992 h 872129"/>
                <a:gd name="connsiteX0" fmla="*/ 727809 w 977341"/>
                <a:gd name="connsiteY0" fmla="*/ 193137 h 872129"/>
                <a:gd name="connsiteX1" fmla="*/ 727817 w 977341"/>
                <a:gd name="connsiteY1" fmla="*/ 193288 h 872129"/>
                <a:gd name="connsiteX2" fmla="*/ 727895 w 977341"/>
                <a:gd name="connsiteY2" fmla="*/ 193369 h 872129"/>
                <a:gd name="connsiteX3" fmla="*/ 727809 w 977341"/>
                <a:gd name="connsiteY3" fmla="*/ 193137 h 872129"/>
                <a:gd name="connsiteX4" fmla="*/ 859359 w 977341"/>
                <a:gd name="connsiteY4" fmla="*/ 1992 h 872129"/>
                <a:gd name="connsiteX5" fmla="*/ 867131 w 977341"/>
                <a:gd name="connsiteY5" fmla="*/ 7451 h 872129"/>
                <a:gd name="connsiteX6" fmla="*/ 874368 w 977341"/>
                <a:gd name="connsiteY6" fmla="*/ 15073 h 872129"/>
                <a:gd name="connsiteX7" fmla="*/ 873488 w 977341"/>
                <a:gd name="connsiteY7" fmla="*/ 48886 h 872129"/>
                <a:gd name="connsiteX8" fmla="*/ 738264 w 977341"/>
                <a:gd name="connsiteY8" fmla="*/ 180451 h 872129"/>
                <a:gd name="connsiteX9" fmla="*/ 734733 w 977341"/>
                <a:gd name="connsiteY9" fmla="*/ 186577 h 872129"/>
                <a:gd name="connsiteX10" fmla="*/ 734824 w 977341"/>
                <a:gd name="connsiteY10" fmla="*/ 187865 h 872129"/>
                <a:gd name="connsiteX11" fmla="*/ 736797 w 977341"/>
                <a:gd name="connsiteY11" fmla="*/ 188259 h 872129"/>
                <a:gd name="connsiteX12" fmla="*/ 740553 w 977341"/>
                <a:gd name="connsiteY12" fmla="*/ 186910 h 872129"/>
                <a:gd name="connsiteX13" fmla="*/ 741404 w 977341"/>
                <a:gd name="connsiteY13" fmla="*/ 186398 h 872129"/>
                <a:gd name="connsiteX14" fmla="*/ 744496 w 977341"/>
                <a:gd name="connsiteY14" fmla="*/ 183942 h 872129"/>
                <a:gd name="connsiteX15" fmla="*/ 902931 w 977341"/>
                <a:gd name="connsiteY15" fmla="*/ 45136 h 872129"/>
                <a:gd name="connsiteX16" fmla="*/ 953546 w 977341"/>
                <a:gd name="connsiteY16" fmla="*/ 47775 h 872129"/>
                <a:gd name="connsiteX17" fmla="*/ 953748 w 977341"/>
                <a:gd name="connsiteY17" fmla="*/ 47999 h 872129"/>
                <a:gd name="connsiteX18" fmla="*/ 951390 w 977341"/>
                <a:gd name="connsiteY18" fmla="*/ 92284 h 872129"/>
                <a:gd name="connsiteX19" fmla="*/ 828342 w 977341"/>
                <a:gd name="connsiteY19" fmla="*/ 202893 h 872129"/>
                <a:gd name="connsiteX20" fmla="*/ 785790 w 977341"/>
                <a:gd name="connsiteY20" fmla="*/ 240432 h 872129"/>
                <a:gd name="connsiteX21" fmla="*/ 891453 w 977341"/>
                <a:gd name="connsiteY21" fmla="*/ 153002 h 872129"/>
                <a:gd name="connsiteX22" fmla="*/ 931265 w 977341"/>
                <a:gd name="connsiteY22" fmla="*/ 121399 h 872129"/>
                <a:gd name="connsiteX23" fmla="*/ 957505 w 977341"/>
                <a:gd name="connsiteY23" fmla="*/ 116563 h 872129"/>
                <a:gd name="connsiteX24" fmla="*/ 971182 w 977341"/>
                <a:gd name="connsiteY24" fmla="*/ 125988 h 872129"/>
                <a:gd name="connsiteX25" fmla="*/ 966594 w 977341"/>
                <a:gd name="connsiteY25" fmla="*/ 165907 h 872129"/>
                <a:gd name="connsiteX26" fmla="*/ 821607 w 977341"/>
                <a:gd name="connsiteY26" fmla="*/ 291671 h 872129"/>
                <a:gd name="connsiteX27" fmla="*/ 818274 w 977341"/>
                <a:gd name="connsiteY27" fmla="*/ 304146 h 872129"/>
                <a:gd name="connsiteX28" fmla="*/ 824062 w 977341"/>
                <a:gd name="connsiteY28" fmla="*/ 301801 h 872129"/>
                <a:gd name="connsiteX29" fmla="*/ 830223 w 977341"/>
                <a:gd name="connsiteY29" fmla="*/ 296872 h 872129"/>
                <a:gd name="connsiteX30" fmla="*/ 908558 w 977341"/>
                <a:gd name="connsiteY30" fmla="*/ 238712 h 872129"/>
                <a:gd name="connsiteX31" fmla="*/ 948476 w 977341"/>
                <a:gd name="connsiteY31" fmla="*/ 243299 h 872129"/>
                <a:gd name="connsiteX32" fmla="*/ 943887 w 977341"/>
                <a:gd name="connsiteY32" fmla="*/ 283218 h 872129"/>
                <a:gd name="connsiteX33" fmla="*/ 863168 w 977341"/>
                <a:gd name="connsiteY33" fmla="*/ 348342 h 872129"/>
                <a:gd name="connsiteX34" fmla="*/ 817310 w 977341"/>
                <a:gd name="connsiteY34" fmla="*/ 378305 h 872129"/>
                <a:gd name="connsiteX35" fmla="*/ 814812 w 977341"/>
                <a:gd name="connsiteY35" fmla="*/ 379576 h 872129"/>
                <a:gd name="connsiteX36" fmla="*/ 810606 w 977341"/>
                <a:gd name="connsiteY36" fmla="*/ 382319 h 872129"/>
                <a:gd name="connsiteX37" fmla="*/ 750005 w 977341"/>
                <a:gd name="connsiteY37" fmla="*/ 423501 h 872129"/>
                <a:gd name="connsiteX38" fmla="*/ 670663 w 977341"/>
                <a:gd name="connsiteY38" fmla="*/ 457344 h 872129"/>
                <a:gd name="connsiteX39" fmla="*/ 628597 w 977341"/>
                <a:gd name="connsiteY39" fmla="*/ 448617 h 872129"/>
                <a:gd name="connsiteX40" fmla="*/ 624674 w 977341"/>
                <a:gd name="connsiteY40" fmla="*/ 456078 h 872129"/>
                <a:gd name="connsiteX41" fmla="*/ 426502 w 977341"/>
                <a:gd name="connsiteY41" fmla="*/ 674023 h 872129"/>
                <a:gd name="connsiteX42" fmla="*/ 173348 w 977341"/>
                <a:gd name="connsiteY42" fmla="*/ 870821 h 872129"/>
                <a:gd name="connsiteX43" fmla="*/ 171035 w 977341"/>
                <a:gd name="connsiteY43" fmla="*/ 868408 h 872129"/>
                <a:gd name="connsiteX44" fmla="*/ 34161 w 977341"/>
                <a:gd name="connsiteY44" fmla="*/ 868408 h 872129"/>
                <a:gd name="connsiteX45" fmla="*/ 32 w 977341"/>
                <a:gd name="connsiteY45" fmla="*/ 493901 h 872129"/>
                <a:gd name="connsiteX46" fmla="*/ 39187 w 977341"/>
                <a:gd name="connsiteY46" fmla="*/ 853846 h 872129"/>
                <a:gd name="connsiteX47" fmla="*/ 140602 w 977341"/>
                <a:gd name="connsiteY47" fmla="*/ 521501 h 872129"/>
                <a:gd name="connsiteX48" fmla="*/ 212170 w 977341"/>
                <a:gd name="connsiteY48" fmla="*/ 493901 h 872129"/>
                <a:gd name="connsiteX49" fmla="*/ 35210 w 977341"/>
                <a:gd name="connsiteY49" fmla="*/ 871900 h 872129"/>
                <a:gd name="connsiteX50" fmla="*/ 284147 w 977341"/>
                <a:gd name="connsiteY50" fmla="*/ 525499 h 872129"/>
                <a:gd name="connsiteX51" fmla="*/ 510294 w 977341"/>
                <a:gd name="connsiteY51" fmla="*/ 336742 h 872129"/>
                <a:gd name="connsiteX52" fmla="*/ 512352 w 977341"/>
                <a:gd name="connsiteY52" fmla="*/ 335770 h 872129"/>
                <a:gd name="connsiteX53" fmla="*/ 511968 w 977341"/>
                <a:gd name="connsiteY53" fmla="*/ 335211 h 872129"/>
                <a:gd name="connsiteX54" fmla="*/ 528188 w 977341"/>
                <a:gd name="connsiteY54" fmla="*/ 206729 h 872129"/>
                <a:gd name="connsiteX55" fmla="*/ 555653 w 977341"/>
                <a:gd name="connsiteY55" fmla="*/ 123388 h 872129"/>
                <a:gd name="connsiteX56" fmla="*/ 530039 w 977341"/>
                <a:gd name="connsiteY56" fmla="*/ 54194 h 872129"/>
                <a:gd name="connsiteX57" fmla="*/ 530135 w 977341"/>
                <a:gd name="connsiteY57" fmla="*/ 51496 h 872129"/>
                <a:gd name="connsiteX58" fmla="*/ 529719 w 977341"/>
                <a:gd name="connsiteY58" fmla="*/ 47333 h 872129"/>
                <a:gd name="connsiteX59" fmla="*/ 537464 w 977341"/>
                <a:gd name="connsiteY59" fmla="*/ 27564 h 872129"/>
                <a:gd name="connsiteX60" fmla="*/ 600737 w 977341"/>
                <a:gd name="connsiteY60" fmla="*/ 49307 h 872129"/>
                <a:gd name="connsiteX61" fmla="*/ 615712 w 977341"/>
                <a:gd name="connsiteY61" fmla="*/ 72812 h 872129"/>
                <a:gd name="connsiteX62" fmla="*/ 618978 w 977341"/>
                <a:gd name="connsiteY62" fmla="*/ 82609 h 872129"/>
                <a:gd name="connsiteX63" fmla="*/ 619164 w 977341"/>
                <a:gd name="connsiteY63" fmla="*/ 84159 h 872129"/>
                <a:gd name="connsiteX64" fmla="*/ 614730 w 977341"/>
                <a:gd name="connsiteY64" fmla="*/ 122712 h 872129"/>
                <a:gd name="connsiteX65" fmla="*/ 615019 w 977341"/>
                <a:gd name="connsiteY65" fmla="*/ 122593 h 872129"/>
                <a:gd name="connsiteX66" fmla="*/ 614034 w 977341"/>
                <a:gd name="connsiteY66" fmla="*/ 127552 h 872129"/>
                <a:gd name="connsiteX67" fmla="*/ 620503 w 977341"/>
                <a:gd name="connsiteY67" fmla="*/ 148663 h 872129"/>
                <a:gd name="connsiteX68" fmla="*/ 623041 w 977341"/>
                <a:gd name="connsiteY68" fmla="*/ 151359 h 872129"/>
                <a:gd name="connsiteX69" fmla="*/ 623057 w 977341"/>
                <a:gd name="connsiteY69" fmla="*/ 152349 h 872129"/>
                <a:gd name="connsiteX70" fmla="*/ 624050 w 977341"/>
                <a:gd name="connsiteY70" fmla="*/ 152432 h 872129"/>
                <a:gd name="connsiteX71" fmla="*/ 624645 w 977341"/>
                <a:gd name="connsiteY71" fmla="*/ 153062 h 872129"/>
                <a:gd name="connsiteX72" fmla="*/ 635440 w 977341"/>
                <a:gd name="connsiteY72" fmla="*/ 159243 h 872129"/>
                <a:gd name="connsiteX73" fmla="*/ 638924 w 977341"/>
                <a:gd name="connsiteY73" fmla="*/ 159943 h 872129"/>
                <a:gd name="connsiteX74" fmla="*/ 641209 w 977341"/>
                <a:gd name="connsiteY74" fmla="*/ 161064 h 872129"/>
                <a:gd name="connsiteX75" fmla="*/ 664749 w 977341"/>
                <a:gd name="connsiteY75" fmla="*/ 158508 h 872129"/>
                <a:gd name="connsiteX76" fmla="*/ 669293 w 977341"/>
                <a:gd name="connsiteY76" fmla="*/ 155656 h 872129"/>
                <a:gd name="connsiteX77" fmla="*/ 671463 w 977341"/>
                <a:gd name="connsiteY77" fmla="*/ 153780 h 872129"/>
                <a:gd name="connsiteX78" fmla="*/ 671555 w 977341"/>
                <a:gd name="connsiteY78" fmla="*/ 153804 h 872129"/>
                <a:gd name="connsiteX79" fmla="*/ 674757 w 977341"/>
                <a:gd name="connsiteY79" fmla="*/ 150837 h 872129"/>
                <a:gd name="connsiteX80" fmla="*/ 833317 w 977341"/>
                <a:gd name="connsiteY80" fmla="*/ 6571 h 872129"/>
                <a:gd name="connsiteX81" fmla="*/ 859359 w 977341"/>
                <a:gd name="connsiteY81" fmla="*/ 1992 h 872129"/>
                <a:gd name="connsiteX0" fmla="*/ 727809 w 977341"/>
                <a:gd name="connsiteY0" fmla="*/ 193137 h 872129"/>
                <a:gd name="connsiteX1" fmla="*/ 727817 w 977341"/>
                <a:gd name="connsiteY1" fmla="*/ 193288 h 872129"/>
                <a:gd name="connsiteX2" fmla="*/ 727895 w 977341"/>
                <a:gd name="connsiteY2" fmla="*/ 193369 h 872129"/>
                <a:gd name="connsiteX3" fmla="*/ 727809 w 977341"/>
                <a:gd name="connsiteY3" fmla="*/ 193137 h 872129"/>
                <a:gd name="connsiteX4" fmla="*/ 859359 w 977341"/>
                <a:gd name="connsiteY4" fmla="*/ 1992 h 872129"/>
                <a:gd name="connsiteX5" fmla="*/ 867131 w 977341"/>
                <a:gd name="connsiteY5" fmla="*/ 7451 h 872129"/>
                <a:gd name="connsiteX6" fmla="*/ 874368 w 977341"/>
                <a:gd name="connsiteY6" fmla="*/ 15073 h 872129"/>
                <a:gd name="connsiteX7" fmla="*/ 873488 w 977341"/>
                <a:gd name="connsiteY7" fmla="*/ 48886 h 872129"/>
                <a:gd name="connsiteX8" fmla="*/ 738264 w 977341"/>
                <a:gd name="connsiteY8" fmla="*/ 180451 h 872129"/>
                <a:gd name="connsiteX9" fmla="*/ 734733 w 977341"/>
                <a:gd name="connsiteY9" fmla="*/ 186577 h 872129"/>
                <a:gd name="connsiteX10" fmla="*/ 734824 w 977341"/>
                <a:gd name="connsiteY10" fmla="*/ 187865 h 872129"/>
                <a:gd name="connsiteX11" fmla="*/ 736797 w 977341"/>
                <a:gd name="connsiteY11" fmla="*/ 188259 h 872129"/>
                <a:gd name="connsiteX12" fmla="*/ 740553 w 977341"/>
                <a:gd name="connsiteY12" fmla="*/ 186910 h 872129"/>
                <a:gd name="connsiteX13" fmla="*/ 741404 w 977341"/>
                <a:gd name="connsiteY13" fmla="*/ 186398 h 872129"/>
                <a:gd name="connsiteX14" fmla="*/ 744496 w 977341"/>
                <a:gd name="connsiteY14" fmla="*/ 183942 h 872129"/>
                <a:gd name="connsiteX15" fmla="*/ 902931 w 977341"/>
                <a:gd name="connsiteY15" fmla="*/ 45136 h 872129"/>
                <a:gd name="connsiteX16" fmla="*/ 953546 w 977341"/>
                <a:gd name="connsiteY16" fmla="*/ 47775 h 872129"/>
                <a:gd name="connsiteX17" fmla="*/ 953748 w 977341"/>
                <a:gd name="connsiteY17" fmla="*/ 47999 h 872129"/>
                <a:gd name="connsiteX18" fmla="*/ 951390 w 977341"/>
                <a:gd name="connsiteY18" fmla="*/ 92284 h 872129"/>
                <a:gd name="connsiteX19" fmla="*/ 828342 w 977341"/>
                <a:gd name="connsiteY19" fmla="*/ 202893 h 872129"/>
                <a:gd name="connsiteX20" fmla="*/ 785790 w 977341"/>
                <a:gd name="connsiteY20" fmla="*/ 240432 h 872129"/>
                <a:gd name="connsiteX21" fmla="*/ 891453 w 977341"/>
                <a:gd name="connsiteY21" fmla="*/ 153002 h 872129"/>
                <a:gd name="connsiteX22" fmla="*/ 931265 w 977341"/>
                <a:gd name="connsiteY22" fmla="*/ 121399 h 872129"/>
                <a:gd name="connsiteX23" fmla="*/ 957505 w 977341"/>
                <a:gd name="connsiteY23" fmla="*/ 116563 h 872129"/>
                <a:gd name="connsiteX24" fmla="*/ 971182 w 977341"/>
                <a:gd name="connsiteY24" fmla="*/ 125988 h 872129"/>
                <a:gd name="connsiteX25" fmla="*/ 966594 w 977341"/>
                <a:gd name="connsiteY25" fmla="*/ 165907 h 872129"/>
                <a:gd name="connsiteX26" fmla="*/ 821607 w 977341"/>
                <a:gd name="connsiteY26" fmla="*/ 291671 h 872129"/>
                <a:gd name="connsiteX27" fmla="*/ 818274 w 977341"/>
                <a:gd name="connsiteY27" fmla="*/ 304146 h 872129"/>
                <a:gd name="connsiteX28" fmla="*/ 824062 w 977341"/>
                <a:gd name="connsiteY28" fmla="*/ 301801 h 872129"/>
                <a:gd name="connsiteX29" fmla="*/ 830223 w 977341"/>
                <a:gd name="connsiteY29" fmla="*/ 296872 h 872129"/>
                <a:gd name="connsiteX30" fmla="*/ 908558 w 977341"/>
                <a:gd name="connsiteY30" fmla="*/ 238712 h 872129"/>
                <a:gd name="connsiteX31" fmla="*/ 948476 w 977341"/>
                <a:gd name="connsiteY31" fmla="*/ 243299 h 872129"/>
                <a:gd name="connsiteX32" fmla="*/ 943887 w 977341"/>
                <a:gd name="connsiteY32" fmla="*/ 283218 h 872129"/>
                <a:gd name="connsiteX33" fmla="*/ 863168 w 977341"/>
                <a:gd name="connsiteY33" fmla="*/ 348342 h 872129"/>
                <a:gd name="connsiteX34" fmla="*/ 817310 w 977341"/>
                <a:gd name="connsiteY34" fmla="*/ 378305 h 872129"/>
                <a:gd name="connsiteX35" fmla="*/ 814812 w 977341"/>
                <a:gd name="connsiteY35" fmla="*/ 379576 h 872129"/>
                <a:gd name="connsiteX36" fmla="*/ 810606 w 977341"/>
                <a:gd name="connsiteY36" fmla="*/ 382319 h 872129"/>
                <a:gd name="connsiteX37" fmla="*/ 750005 w 977341"/>
                <a:gd name="connsiteY37" fmla="*/ 423501 h 872129"/>
                <a:gd name="connsiteX38" fmla="*/ 670663 w 977341"/>
                <a:gd name="connsiteY38" fmla="*/ 457344 h 872129"/>
                <a:gd name="connsiteX39" fmla="*/ 628597 w 977341"/>
                <a:gd name="connsiteY39" fmla="*/ 448617 h 872129"/>
                <a:gd name="connsiteX40" fmla="*/ 624674 w 977341"/>
                <a:gd name="connsiteY40" fmla="*/ 456078 h 872129"/>
                <a:gd name="connsiteX41" fmla="*/ 426502 w 977341"/>
                <a:gd name="connsiteY41" fmla="*/ 674023 h 872129"/>
                <a:gd name="connsiteX42" fmla="*/ 173348 w 977341"/>
                <a:gd name="connsiteY42" fmla="*/ 870821 h 872129"/>
                <a:gd name="connsiteX43" fmla="*/ 171035 w 977341"/>
                <a:gd name="connsiteY43" fmla="*/ 868408 h 872129"/>
                <a:gd name="connsiteX44" fmla="*/ 34161 w 977341"/>
                <a:gd name="connsiteY44" fmla="*/ 868408 h 872129"/>
                <a:gd name="connsiteX45" fmla="*/ 32 w 977341"/>
                <a:gd name="connsiteY45" fmla="*/ 493901 h 872129"/>
                <a:gd name="connsiteX46" fmla="*/ 39187 w 977341"/>
                <a:gd name="connsiteY46" fmla="*/ 853846 h 872129"/>
                <a:gd name="connsiteX47" fmla="*/ 140602 w 977341"/>
                <a:gd name="connsiteY47" fmla="*/ 521501 h 872129"/>
                <a:gd name="connsiteX48" fmla="*/ 212170 w 977341"/>
                <a:gd name="connsiteY48" fmla="*/ 493901 h 872129"/>
                <a:gd name="connsiteX49" fmla="*/ 35210 w 977341"/>
                <a:gd name="connsiteY49" fmla="*/ 871900 h 872129"/>
                <a:gd name="connsiteX50" fmla="*/ 284147 w 977341"/>
                <a:gd name="connsiteY50" fmla="*/ 525499 h 872129"/>
                <a:gd name="connsiteX51" fmla="*/ 510294 w 977341"/>
                <a:gd name="connsiteY51" fmla="*/ 336742 h 872129"/>
                <a:gd name="connsiteX52" fmla="*/ 512352 w 977341"/>
                <a:gd name="connsiteY52" fmla="*/ 335770 h 872129"/>
                <a:gd name="connsiteX53" fmla="*/ 511968 w 977341"/>
                <a:gd name="connsiteY53" fmla="*/ 335211 h 872129"/>
                <a:gd name="connsiteX54" fmla="*/ 528188 w 977341"/>
                <a:gd name="connsiteY54" fmla="*/ 206729 h 872129"/>
                <a:gd name="connsiteX55" fmla="*/ 555653 w 977341"/>
                <a:gd name="connsiteY55" fmla="*/ 123388 h 872129"/>
                <a:gd name="connsiteX56" fmla="*/ 530039 w 977341"/>
                <a:gd name="connsiteY56" fmla="*/ 54194 h 872129"/>
                <a:gd name="connsiteX57" fmla="*/ 530135 w 977341"/>
                <a:gd name="connsiteY57" fmla="*/ 51496 h 872129"/>
                <a:gd name="connsiteX58" fmla="*/ 529719 w 977341"/>
                <a:gd name="connsiteY58" fmla="*/ 47333 h 872129"/>
                <a:gd name="connsiteX59" fmla="*/ 537464 w 977341"/>
                <a:gd name="connsiteY59" fmla="*/ 27564 h 872129"/>
                <a:gd name="connsiteX60" fmla="*/ 600737 w 977341"/>
                <a:gd name="connsiteY60" fmla="*/ 49307 h 872129"/>
                <a:gd name="connsiteX61" fmla="*/ 615712 w 977341"/>
                <a:gd name="connsiteY61" fmla="*/ 72812 h 872129"/>
                <a:gd name="connsiteX62" fmla="*/ 618978 w 977341"/>
                <a:gd name="connsiteY62" fmla="*/ 82609 h 872129"/>
                <a:gd name="connsiteX63" fmla="*/ 619164 w 977341"/>
                <a:gd name="connsiteY63" fmla="*/ 84159 h 872129"/>
                <a:gd name="connsiteX64" fmla="*/ 614730 w 977341"/>
                <a:gd name="connsiteY64" fmla="*/ 122712 h 872129"/>
                <a:gd name="connsiteX65" fmla="*/ 615019 w 977341"/>
                <a:gd name="connsiteY65" fmla="*/ 122593 h 872129"/>
                <a:gd name="connsiteX66" fmla="*/ 614034 w 977341"/>
                <a:gd name="connsiteY66" fmla="*/ 127552 h 872129"/>
                <a:gd name="connsiteX67" fmla="*/ 620503 w 977341"/>
                <a:gd name="connsiteY67" fmla="*/ 148663 h 872129"/>
                <a:gd name="connsiteX68" fmla="*/ 623041 w 977341"/>
                <a:gd name="connsiteY68" fmla="*/ 151359 h 872129"/>
                <a:gd name="connsiteX69" fmla="*/ 623057 w 977341"/>
                <a:gd name="connsiteY69" fmla="*/ 152349 h 872129"/>
                <a:gd name="connsiteX70" fmla="*/ 624050 w 977341"/>
                <a:gd name="connsiteY70" fmla="*/ 152432 h 872129"/>
                <a:gd name="connsiteX71" fmla="*/ 624645 w 977341"/>
                <a:gd name="connsiteY71" fmla="*/ 153062 h 872129"/>
                <a:gd name="connsiteX72" fmla="*/ 635440 w 977341"/>
                <a:gd name="connsiteY72" fmla="*/ 159243 h 872129"/>
                <a:gd name="connsiteX73" fmla="*/ 638924 w 977341"/>
                <a:gd name="connsiteY73" fmla="*/ 159943 h 872129"/>
                <a:gd name="connsiteX74" fmla="*/ 641209 w 977341"/>
                <a:gd name="connsiteY74" fmla="*/ 161064 h 872129"/>
                <a:gd name="connsiteX75" fmla="*/ 664749 w 977341"/>
                <a:gd name="connsiteY75" fmla="*/ 158508 h 872129"/>
                <a:gd name="connsiteX76" fmla="*/ 669293 w 977341"/>
                <a:gd name="connsiteY76" fmla="*/ 155656 h 872129"/>
                <a:gd name="connsiteX77" fmla="*/ 671463 w 977341"/>
                <a:gd name="connsiteY77" fmla="*/ 153780 h 872129"/>
                <a:gd name="connsiteX78" fmla="*/ 671555 w 977341"/>
                <a:gd name="connsiteY78" fmla="*/ 153804 h 872129"/>
                <a:gd name="connsiteX79" fmla="*/ 674757 w 977341"/>
                <a:gd name="connsiteY79" fmla="*/ 150837 h 872129"/>
                <a:gd name="connsiteX80" fmla="*/ 833317 w 977341"/>
                <a:gd name="connsiteY80" fmla="*/ 6571 h 872129"/>
                <a:gd name="connsiteX81" fmla="*/ 859359 w 977341"/>
                <a:gd name="connsiteY81" fmla="*/ 1992 h 872129"/>
                <a:gd name="connsiteX0" fmla="*/ 727809 w 977341"/>
                <a:gd name="connsiteY0" fmla="*/ 193137 h 872129"/>
                <a:gd name="connsiteX1" fmla="*/ 727817 w 977341"/>
                <a:gd name="connsiteY1" fmla="*/ 193288 h 872129"/>
                <a:gd name="connsiteX2" fmla="*/ 727895 w 977341"/>
                <a:gd name="connsiteY2" fmla="*/ 193369 h 872129"/>
                <a:gd name="connsiteX3" fmla="*/ 727809 w 977341"/>
                <a:gd name="connsiteY3" fmla="*/ 193137 h 872129"/>
                <a:gd name="connsiteX4" fmla="*/ 859359 w 977341"/>
                <a:gd name="connsiteY4" fmla="*/ 1992 h 872129"/>
                <a:gd name="connsiteX5" fmla="*/ 867131 w 977341"/>
                <a:gd name="connsiteY5" fmla="*/ 7451 h 872129"/>
                <a:gd name="connsiteX6" fmla="*/ 874368 w 977341"/>
                <a:gd name="connsiteY6" fmla="*/ 15073 h 872129"/>
                <a:gd name="connsiteX7" fmla="*/ 873488 w 977341"/>
                <a:gd name="connsiteY7" fmla="*/ 48886 h 872129"/>
                <a:gd name="connsiteX8" fmla="*/ 738264 w 977341"/>
                <a:gd name="connsiteY8" fmla="*/ 180451 h 872129"/>
                <a:gd name="connsiteX9" fmla="*/ 734733 w 977341"/>
                <a:gd name="connsiteY9" fmla="*/ 186577 h 872129"/>
                <a:gd name="connsiteX10" fmla="*/ 734824 w 977341"/>
                <a:gd name="connsiteY10" fmla="*/ 187865 h 872129"/>
                <a:gd name="connsiteX11" fmla="*/ 736797 w 977341"/>
                <a:gd name="connsiteY11" fmla="*/ 188259 h 872129"/>
                <a:gd name="connsiteX12" fmla="*/ 740553 w 977341"/>
                <a:gd name="connsiteY12" fmla="*/ 186910 h 872129"/>
                <a:gd name="connsiteX13" fmla="*/ 741404 w 977341"/>
                <a:gd name="connsiteY13" fmla="*/ 186398 h 872129"/>
                <a:gd name="connsiteX14" fmla="*/ 744496 w 977341"/>
                <a:gd name="connsiteY14" fmla="*/ 183942 h 872129"/>
                <a:gd name="connsiteX15" fmla="*/ 902931 w 977341"/>
                <a:gd name="connsiteY15" fmla="*/ 45136 h 872129"/>
                <a:gd name="connsiteX16" fmla="*/ 953546 w 977341"/>
                <a:gd name="connsiteY16" fmla="*/ 47775 h 872129"/>
                <a:gd name="connsiteX17" fmla="*/ 953748 w 977341"/>
                <a:gd name="connsiteY17" fmla="*/ 47999 h 872129"/>
                <a:gd name="connsiteX18" fmla="*/ 951390 w 977341"/>
                <a:gd name="connsiteY18" fmla="*/ 92284 h 872129"/>
                <a:gd name="connsiteX19" fmla="*/ 828342 w 977341"/>
                <a:gd name="connsiteY19" fmla="*/ 202893 h 872129"/>
                <a:gd name="connsiteX20" fmla="*/ 785790 w 977341"/>
                <a:gd name="connsiteY20" fmla="*/ 240432 h 872129"/>
                <a:gd name="connsiteX21" fmla="*/ 891453 w 977341"/>
                <a:gd name="connsiteY21" fmla="*/ 153002 h 872129"/>
                <a:gd name="connsiteX22" fmla="*/ 931265 w 977341"/>
                <a:gd name="connsiteY22" fmla="*/ 121399 h 872129"/>
                <a:gd name="connsiteX23" fmla="*/ 957505 w 977341"/>
                <a:gd name="connsiteY23" fmla="*/ 116563 h 872129"/>
                <a:gd name="connsiteX24" fmla="*/ 971182 w 977341"/>
                <a:gd name="connsiteY24" fmla="*/ 125988 h 872129"/>
                <a:gd name="connsiteX25" fmla="*/ 966594 w 977341"/>
                <a:gd name="connsiteY25" fmla="*/ 165907 h 872129"/>
                <a:gd name="connsiteX26" fmla="*/ 821607 w 977341"/>
                <a:gd name="connsiteY26" fmla="*/ 291671 h 872129"/>
                <a:gd name="connsiteX27" fmla="*/ 818274 w 977341"/>
                <a:gd name="connsiteY27" fmla="*/ 304146 h 872129"/>
                <a:gd name="connsiteX28" fmla="*/ 824062 w 977341"/>
                <a:gd name="connsiteY28" fmla="*/ 301801 h 872129"/>
                <a:gd name="connsiteX29" fmla="*/ 830223 w 977341"/>
                <a:gd name="connsiteY29" fmla="*/ 296872 h 872129"/>
                <a:gd name="connsiteX30" fmla="*/ 908558 w 977341"/>
                <a:gd name="connsiteY30" fmla="*/ 238712 h 872129"/>
                <a:gd name="connsiteX31" fmla="*/ 948476 w 977341"/>
                <a:gd name="connsiteY31" fmla="*/ 243299 h 872129"/>
                <a:gd name="connsiteX32" fmla="*/ 943887 w 977341"/>
                <a:gd name="connsiteY32" fmla="*/ 283218 h 872129"/>
                <a:gd name="connsiteX33" fmla="*/ 863168 w 977341"/>
                <a:gd name="connsiteY33" fmla="*/ 348342 h 872129"/>
                <a:gd name="connsiteX34" fmla="*/ 817310 w 977341"/>
                <a:gd name="connsiteY34" fmla="*/ 378305 h 872129"/>
                <a:gd name="connsiteX35" fmla="*/ 814812 w 977341"/>
                <a:gd name="connsiteY35" fmla="*/ 379576 h 872129"/>
                <a:gd name="connsiteX36" fmla="*/ 810606 w 977341"/>
                <a:gd name="connsiteY36" fmla="*/ 382319 h 872129"/>
                <a:gd name="connsiteX37" fmla="*/ 750005 w 977341"/>
                <a:gd name="connsiteY37" fmla="*/ 423501 h 872129"/>
                <a:gd name="connsiteX38" fmla="*/ 670663 w 977341"/>
                <a:gd name="connsiteY38" fmla="*/ 457344 h 872129"/>
                <a:gd name="connsiteX39" fmla="*/ 628597 w 977341"/>
                <a:gd name="connsiteY39" fmla="*/ 448617 h 872129"/>
                <a:gd name="connsiteX40" fmla="*/ 624674 w 977341"/>
                <a:gd name="connsiteY40" fmla="*/ 456078 h 872129"/>
                <a:gd name="connsiteX41" fmla="*/ 426502 w 977341"/>
                <a:gd name="connsiteY41" fmla="*/ 674023 h 872129"/>
                <a:gd name="connsiteX42" fmla="*/ 173348 w 977341"/>
                <a:gd name="connsiteY42" fmla="*/ 870821 h 872129"/>
                <a:gd name="connsiteX43" fmla="*/ 171035 w 977341"/>
                <a:gd name="connsiteY43" fmla="*/ 868408 h 872129"/>
                <a:gd name="connsiteX44" fmla="*/ 34161 w 977341"/>
                <a:gd name="connsiteY44" fmla="*/ 868408 h 872129"/>
                <a:gd name="connsiteX45" fmla="*/ 32 w 977341"/>
                <a:gd name="connsiteY45" fmla="*/ 493901 h 872129"/>
                <a:gd name="connsiteX46" fmla="*/ 39187 w 977341"/>
                <a:gd name="connsiteY46" fmla="*/ 853846 h 872129"/>
                <a:gd name="connsiteX47" fmla="*/ 58993 w 977341"/>
                <a:gd name="connsiteY47" fmla="*/ 854052 h 872129"/>
                <a:gd name="connsiteX48" fmla="*/ 212170 w 977341"/>
                <a:gd name="connsiteY48" fmla="*/ 493901 h 872129"/>
                <a:gd name="connsiteX49" fmla="*/ 35210 w 977341"/>
                <a:gd name="connsiteY49" fmla="*/ 871900 h 872129"/>
                <a:gd name="connsiteX50" fmla="*/ 284147 w 977341"/>
                <a:gd name="connsiteY50" fmla="*/ 525499 h 872129"/>
                <a:gd name="connsiteX51" fmla="*/ 510294 w 977341"/>
                <a:gd name="connsiteY51" fmla="*/ 336742 h 872129"/>
                <a:gd name="connsiteX52" fmla="*/ 512352 w 977341"/>
                <a:gd name="connsiteY52" fmla="*/ 335770 h 872129"/>
                <a:gd name="connsiteX53" fmla="*/ 511968 w 977341"/>
                <a:gd name="connsiteY53" fmla="*/ 335211 h 872129"/>
                <a:gd name="connsiteX54" fmla="*/ 528188 w 977341"/>
                <a:gd name="connsiteY54" fmla="*/ 206729 h 872129"/>
                <a:gd name="connsiteX55" fmla="*/ 555653 w 977341"/>
                <a:gd name="connsiteY55" fmla="*/ 123388 h 872129"/>
                <a:gd name="connsiteX56" fmla="*/ 530039 w 977341"/>
                <a:gd name="connsiteY56" fmla="*/ 54194 h 872129"/>
                <a:gd name="connsiteX57" fmla="*/ 530135 w 977341"/>
                <a:gd name="connsiteY57" fmla="*/ 51496 h 872129"/>
                <a:gd name="connsiteX58" fmla="*/ 529719 w 977341"/>
                <a:gd name="connsiteY58" fmla="*/ 47333 h 872129"/>
                <a:gd name="connsiteX59" fmla="*/ 537464 w 977341"/>
                <a:gd name="connsiteY59" fmla="*/ 27564 h 872129"/>
                <a:gd name="connsiteX60" fmla="*/ 600737 w 977341"/>
                <a:gd name="connsiteY60" fmla="*/ 49307 h 872129"/>
                <a:gd name="connsiteX61" fmla="*/ 615712 w 977341"/>
                <a:gd name="connsiteY61" fmla="*/ 72812 h 872129"/>
                <a:gd name="connsiteX62" fmla="*/ 618978 w 977341"/>
                <a:gd name="connsiteY62" fmla="*/ 82609 h 872129"/>
                <a:gd name="connsiteX63" fmla="*/ 619164 w 977341"/>
                <a:gd name="connsiteY63" fmla="*/ 84159 h 872129"/>
                <a:gd name="connsiteX64" fmla="*/ 614730 w 977341"/>
                <a:gd name="connsiteY64" fmla="*/ 122712 h 872129"/>
                <a:gd name="connsiteX65" fmla="*/ 615019 w 977341"/>
                <a:gd name="connsiteY65" fmla="*/ 122593 h 872129"/>
                <a:gd name="connsiteX66" fmla="*/ 614034 w 977341"/>
                <a:gd name="connsiteY66" fmla="*/ 127552 h 872129"/>
                <a:gd name="connsiteX67" fmla="*/ 620503 w 977341"/>
                <a:gd name="connsiteY67" fmla="*/ 148663 h 872129"/>
                <a:gd name="connsiteX68" fmla="*/ 623041 w 977341"/>
                <a:gd name="connsiteY68" fmla="*/ 151359 h 872129"/>
                <a:gd name="connsiteX69" fmla="*/ 623057 w 977341"/>
                <a:gd name="connsiteY69" fmla="*/ 152349 h 872129"/>
                <a:gd name="connsiteX70" fmla="*/ 624050 w 977341"/>
                <a:gd name="connsiteY70" fmla="*/ 152432 h 872129"/>
                <a:gd name="connsiteX71" fmla="*/ 624645 w 977341"/>
                <a:gd name="connsiteY71" fmla="*/ 153062 h 872129"/>
                <a:gd name="connsiteX72" fmla="*/ 635440 w 977341"/>
                <a:gd name="connsiteY72" fmla="*/ 159243 h 872129"/>
                <a:gd name="connsiteX73" fmla="*/ 638924 w 977341"/>
                <a:gd name="connsiteY73" fmla="*/ 159943 h 872129"/>
                <a:gd name="connsiteX74" fmla="*/ 641209 w 977341"/>
                <a:gd name="connsiteY74" fmla="*/ 161064 h 872129"/>
                <a:gd name="connsiteX75" fmla="*/ 664749 w 977341"/>
                <a:gd name="connsiteY75" fmla="*/ 158508 h 872129"/>
                <a:gd name="connsiteX76" fmla="*/ 669293 w 977341"/>
                <a:gd name="connsiteY76" fmla="*/ 155656 h 872129"/>
                <a:gd name="connsiteX77" fmla="*/ 671463 w 977341"/>
                <a:gd name="connsiteY77" fmla="*/ 153780 h 872129"/>
                <a:gd name="connsiteX78" fmla="*/ 671555 w 977341"/>
                <a:gd name="connsiteY78" fmla="*/ 153804 h 872129"/>
                <a:gd name="connsiteX79" fmla="*/ 674757 w 977341"/>
                <a:gd name="connsiteY79" fmla="*/ 150837 h 872129"/>
                <a:gd name="connsiteX80" fmla="*/ 833317 w 977341"/>
                <a:gd name="connsiteY80" fmla="*/ 6571 h 872129"/>
                <a:gd name="connsiteX81" fmla="*/ 859359 w 977341"/>
                <a:gd name="connsiteY81" fmla="*/ 1992 h 872129"/>
                <a:gd name="connsiteX0" fmla="*/ 700088 w 949620"/>
                <a:gd name="connsiteY0" fmla="*/ 193137 h 872129"/>
                <a:gd name="connsiteX1" fmla="*/ 700096 w 949620"/>
                <a:gd name="connsiteY1" fmla="*/ 193288 h 872129"/>
                <a:gd name="connsiteX2" fmla="*/ 700174 w 949620"/>
                <a:gd name="connsiteY2" fmla="*/ 193369 h 872129"/>
                <a:gd name="connsiteX3" fmla="*/ 700088 w 949620"/>
                <a:gd name="connsiteY3" fmla="*/ 193137 h 872129"/>
                <a:gd name="connsiteX4" fmla="*/ 831638 w 949620"/>
                <a:gd name="connsiteY4" fmla="*/ 1992 h 872129"/>
                <a:gd name="connsiteX5" fmla="*/ 839410 w 949620"/>
                <a:gd name="connsiteY5" fmla="*/ 7451 h 872129"/>
                <a:gd name="connsiteX6" fmla="*/ 846647 w 949620"/>
                <a:gd name="connsiteY6" fmla="*/ 15073 h 872129"/>
                <a:gd name="connsiteX7" fmla="*/ 845767 w 949620"/>
                <a:gd name="connsiteY7" fmla="*/ 48886 h 872129"/>
                <a:gd name="connsiteX8" fmla="*/ 710543 w 949620"/>
                <a:gd name="connsiteY8" fmla="*/ 180451 h 872129"/>
                <a:gd name="connsiteX9" fmla="*/ 707012 w 949620"/>
                <a:gd name="connsiteY9" fmla="*/ 186577 h 872129"/>
                <a:gd name="connsiteX10" fmla="*/ 707103 w 949620"/>
                <a:gd name="connsiteY10" fmla="*/ 187865 h 872129"/>
                <a:gd name="connsiteX11" fmla="*/ 709076 w 949620"/>
                <a:gd name="connsiteY11" fmla="*/ 188259 h 872129"/>
                <a:gd name="connsiteX12" fmla="*/ 712832 w 949620"/>
                <a:gd name="connsiteY12" fmla="*/ 186910 h 872129"/>
                <a:gd name="connsiteX13" fmla="*/ 713683 w 949620"/>
                <a:gd name="connsiteY13" fmla="*/ 186398 h 872129"/>
                <a:gd name="connsiteX14" fmla="*/ 716775 w 949620"/>
                <a:gd name="connsiteY14" fmla="*/ 183942 h 872129"/>
                <a:gd name="connsiteX15" fmla="*/ 875210 w 949620"/>
                <a:gd name="connsiteY15" fmla="*/ 45136 h 872129"/>
                <a:gd name="connsiteX16" fmla="*/ 925825 w 949620"/>
                <a:gd name="connsiteY16" fmla="*/ 47775 h 872129"/>
                <a:gd name="connsiteX17" fmla="*/ 926027 w 949620"/>
                <a:gd name="connsiteY17" fmla="*/ 47999 h 872129"/>
                <a:gd name="connsiteX18" fmla="*/ 923669 w 949620"/>
                <a:gd name="connsiteY18" fmla="*/ 92284 h 872129"/>
                <a:gd name="connsiteX19" fmla="*/ 800621 w 949620"/>
                <a:gd name="connsiteY19" fmla="*/ 202893 h 872129"/>
                <a:gd name="connsiteX20" fmla="*/ 758069 w 949620"/>
                <a:gd name="connsiteY20" fmla="*/ 240432 h 872129"/>
                <a:gd name="connsiteX21" fmla="*/ 863732 w 949620"/>
                <a:gd name="connsiteY21" fmla="*/ 153002 h 872129"/>
                <a:gd name="connsiteX22" fmla="*/ 903544 w 949620"/>
                <a:gd name="connsiteY22" fmla="*/ 121399 h 872129"/>
                <a:gd name="connsiteX23" fmla="*/ 929784 w 949620"/>
                <a:gd name="connsiteY23" fmla="*/ 116563 h 872129"/>
                <a:gd name="connsiteX24" fmla="*/ 943461 w 949620"/>
                <a:gd name="connsiteY24" fmla="*/ 125988 h 872129"/>
                <a:gd name="connsiteX25" fmla="*/ 938873 w 949620"/>
                <a:gd name="connsiteY25" fmla="*/ 165907 h 872129"/>
                <a:gd name="connsiteX26" fmla="*/ 793886 w 949620"/>
                <a:gd name="connsiteY26" fmla="*/ 291671 h 872129"/>
                <a:gd name="connsiteX27" fmla="*/ 790553 w 949620"/>
                <a:gd name="connsiteY27" fmla="*/ 304146 h 872129"/>
                <a:gd name="connsiteX28" fmla="*/ 796341 w 949620"/>
                <a:gd name="connsiteY28" fmla="*/ 301801 h 872129"/>
                <a:gd name="connsiteX29" fmla="*/ 802502 w 949620"/>
                <a:gd name="connsiteY29" fmla="*/ 296872 h 872129"/>
                <a:gd name="connsiteX30" fmla="*/ 880837 w 949620"/>
                <a:gd name="connsiteY30" fmla="*/ 238712 h 872129"/>
                <a:gd name="connsiteX31" fmla="*/ 920755 w 949620"/>
                <a:gd name="connsiteY31" fmla="*/ 243299 h 872129"/>
                <a:gd name="connsiteX32" fmla="*/ 916166 w 949620"/>
                <a:gd name="connsiteY32" fmla="*/ 283218 h 872129"/>
                <a:gd name="connsiteX33" fmla="*/ 835447 w 949620"/>
                <a:gd name="connsiteY33" fmla="*/ 348342 h 872129"/>
                <a:gd name="connsiteX34" fmla="*/ 789589 w 949620"/>
                <a:gd name="connsiteY34" fmla="*/ 378305 h 872129"/>
                <a:gd name="connsiteX35" fmla="*/ 787091 w 949620"/>
                <a:gd name="connsiteY35" fmla="*/ 379576 h 872129"/>
                <a:gd name="connsiteX36" fmla="*/ 782885 w 949620"/>
                <a:gd name="connsiteY36" fmla="*/ 382319 h 872129"/>
                <a:gd name="connsiteX37" fmla="*/ 722284 w 949620"/>
                <a:gd name="connsiteY37" fmla="*/ 423501 h 872129"/>
                <a:gd name="connsiteX38" fmla="*/ 642942 w 949620"/>
                <a:gd name="connsiteY38" fmla="*/ 457344 h 872129"/>
                <a:gd name="connsiteX39" fmla="*/ 600876 w 949620"/>
                <a:gd name="connsiteY39" fmla="*/ 448617 h 872129"/>
                <a:gd name="connsiteX40" fmla="*/ 596953 w 949620"/>
                <a:gd name="connsiteY40" fmla="*/ 456078 h 872129"/>
                <a:gd name="connsiteX41" fmla="*/ 398781 w 949620"/>
                <a:gd name="connsiteY41" fmla="*/ 674023 h 872129"/>
                <a:gd name="connsiteX42" fmla="*/ 145627 w 949620"/>
                <a:gd name="connsiteY42" fmla="*/ 870821 h 872129"/>
                <a:gd name="connsiteX43" fmla="*/ 143314 w 949620"/>
                <a:gd name="connsiteY43" fmla="*/ 868408 h 872129"/>
                <a:gd name="connsiteX44" fmla="*/ 6440 w 949620"/>
                <a:gd name="connsiteY44" fmla="*/ 868408 h 872129"/>
                <a:gd name="connsiteX45" fmla="*/ 16872 w 949620"/>
                <a:gd name="connsiteY45" fmla="*/ 852254 h 872129"/>
                <a:gd name="connsiteX46" fmla="*/ 11466 w 949620"/>
                <a:gd name="connsiteY46" fmla="*/ 853846 h 872129"/>
                <a:gd name="connsiteX47" fmla="*/ 31272 w 949620"/>
                <a:gd name="connsiteY47" fmla="*/ 854052 h 872129"/>
                <a:gd name="connsiteX48" fmla="*/ 184449 w 949620"/>
                <a:gd name="connsiteY48" fmla="*/ 493901 h 872129"/>
                <a:gd name="connsiteX49" fmla="*/ 7489 w 949620"/>
                <a:gd name="connsiteY49" fmla="*/ 871900 h 872129"/>
                <a:gd name="connsiteX50" fmla="*/ 256426 w 949620"/>
                <a:gd name="connsiteY50" fmla="*/ 525499 h 872129"/>
                <a:gd name="connsiteX51" fmla="*/ 482573 w 949620"/>
                <a:gd name="connsiteY51" fmla="*/ 336742 h 872129"/>
                <a:gd name="connsiteX52" fmla="*/ 484631 w 949620"/>
                <a:gd name="connsiteY52" fmla="*/ 335770 h 872129"/>
                <a:gd name="connsiteX53" fmla="*/ 484247 w 949620"/>
                <a:gd name="connsiteY53" fmla="*/ 335211 h 872129"/>
                <a:gd name="connsiteX54" fmla="*/ 500467 w 949620"/>
                <a:gd name="connsiteY54" fmla="*/ 206729 h 872129"/>
                <a:gd name="connsiteX55" fmla="*/ 527932 w 949620"/>
                <a:gd name="connsiteY55" fmla="*/ 123388 h 872129"/>
                <a:gd name="connsiteX56" fmla="*/ 502318 w 949620"/>
                <a:gd name="connsiteY56" fmla="*/ 54194 h 872129"/>
                <a:gd name="connsiteX57" fmla="*/ 502414 w 949620"/>
                <a:gd name="connsiteY57" fmla="*/ 51496 h 872129"/>
                <a:gd name="connsiteX58" fmla="*/ 501998 w 949620"/>
                <a:gd name="connsiteY58" fmla="*/ 47333 h 872129"/>
                <a:gd name="connsiteX59" fmla="*/ 509743 w 949620"/>
                <a:gd name="connsiteY59" fmla="*/ 27564 h 872129"/>
                <a:gd name="connsiteX60" fmla="*/ 573016 w 949620"/>
                <a:gd name="connsiteY60" fmla="*/ 49307 h 872129"/>
                <a:gd name="connsiteX61" fmla="*/ 587991 w 949620"/>
                <a:gd name="connsiteY61" fmla="*/ 72812 h 872129"/>
                <a:gd name="connsiteX62" fmla="*/ 591257 w 949620"/>
                <a:gd name="connsiteY62" fmla="*/ 82609 h 872129"/>
                <a:gd name="connsiteX63" fmla="*/ 591443 w 949620"/>
                <a:gd name="connsiteY63" fmla="*/ 84159 h 872129"/>
                <a:gd name="connsiteX64" fmla="*/ 587009 w 949620"/>
                <a:gd name="connsiteY64" fmla="*/ 122712 h 872129"/>
                <a:gd name="connsiteX65" fmla="*/ 587298 w 949620"/>
                <a:gd name="connsiteY65" fmla="*/ 122593 h 872129"/>
                <a:gd name="connsiteX66" fmla="*/ 586313 w 949620"/>
                <a:gd name="connsiteY66" fmla="*/ 127552 h 872129"/>
                <a:gd name="connsiteX67" fmla="*/ 592782 w 949620"/>
                <a:gd name="connsiteY67" fmla="*/ 148663 h 872129"/>
                <a:gd name="connsiteX68" fmla="*/ 595320 w 949620"/>
                <a:gd name="connsiteY68" fmla="*/ 151359 h 872129"/>
                <a:gd name="connsiteX69" fmla="*/ 595336 w 949620"/>
                <a:gd name="connsiteY69" fmla="*/ 152349 h 872129"/>
                <a:gd name="connsiteX70" fmla="*/ 596329 w 949620"/>
                <a:gd name="connsiteY70" fmla="*/ 152432 h 872129"/>
                <a:gd name="connsiteX71" fmla="*/ 596924 w 949620"/>
                <a:gd name="connsiteY71" fmla="*/ 153062 h 872129"/>
                <a:gd name="connsiteX72" fmla="*/ 607719 w 949620"/>
                <a:gd name="connsiteY72" fmla="*/ 159243 h 872129"/>
                <a:gd name="connsiteX73" fmla="*/ 611203 w 949620"/>
                <a:gd name="connsiteY73" fmla="*/ 159943 h 872129"/>
                <a:gd name="connsiteX74" fmla="*/ 613488 w 949620"/>
                <a:gd name="connsiteY74" fmla="*/ 161064 h 872129"/>
                <a:gd name="connsiteX75" fmla="*/ 637028 w 949620"/>
                <a:gd name="connsiteY75" fmla="*/ 158508 h 872129"/>
                <a:gd name="connsiteX76" fmla="*/ 641572 w 949620"/>
                <a:gd name="connsiteY76" fmla="*/ 155656 h 872129"/>
                <a:gd name="connsiteX77" fmla="*/ 643742 w 949620"/>
                <a:gd name="connsiteY77" fmla="*/ 153780 h 872129"/>
                <a:gd name="connsiteX78" fmla="*/ 643834 w 949620"/>
                <a:gd name="connsiteY78" fmla="*/ 153804 h 872129"/>
                <a:gd name="connsiteX79" fmla="*/ 647036 w 949620"/>
                <a:gd name="connsiteY79" fmla="*/ 150837 h 872129"/>
                <a:gd name="connsiteX80" fmla="*/ 805596 w 949620"/>
                <a:gd name="connsiteY80" fmla="*/ 6571 h 872129"/>
                <a:gd name="connsiteX81" fmla="*/ 831638 w 949620"/>
                <a:gd name="connsiteY81" fmla="*/ 1992 h 872129"/>
                <a:gd name="connsiteX0" fmla="*/ 737624 w 987156"/>
                <a:gd name="connsiteY0" fmla="*/ 193137 h 1004293"/>
                <a:gd name="connsiteX1" fmla="*/ 737632 w 987156"/>
                <a:gd name="connsiteY1" fmla="*/ 193288 h 1004293"/>
                <a:gd name="connsiteX2" fmla="*/ 737710 w 987156"/>
                <a:gd name="connsiteY2" fmla="*/ 193369 h 1004293"/>
                <a:gd name="connsiteX3" fmla="*/ 737624 w 987156"/>
                <a:gd name="connsiteY3" fmla="*/ 193137 h 1004293"/>
                <a:gd name="connsiteX4" fmla="*/ 869174 w 987156"/>
                <a:gd name="connsiteY4" fmla="*/ 1992 h 1004293"/>
                <a:gd name="connsiteX5" fmla="*/ 876946 w 987156"/>
                <a:gd name="connsiteY5" fmla="*/ 7451 h 1004293"/>
                <a:gd name="connsiteX6" fmla="*/ 884183 w 987156"/>
                <a:gd name="connsiteY6" fmla="*/ 15073 h 1004293"/>
                <a:gd name="connsiteX7" fmla="*/ 883303 w 987156"/>
                <a:gd name="connsiteY7" fmla="*/ 48886 h 1004293"/>
                <a:gd name="connsiteX8" fmla="*/ 748079 w 987156"/>
                <a:gd name="connsiteY8" fmla="*/ 180451 h 1004293"/>
                <a:gd name="connsiteX9" fmla="*/ 744548 w 987156"/>
                <a:gd name="connsiteY9" fmla="*/ 186577 h 1004293"/>
                <a:gd name="connsiteX10" fmla="*/ 744639 w 987156"/>
                <a:gd name="connsiteY10" fmla="*/ 187865 h 1004293"/>
                <a:gd name="connsiteX11" fmla="*/ 746612 w 987156"/>
                <a:gd name="connsiteY11" fmla="*/ 188259 h 1004293"/>
                <a:gd name="connsiteX12" fmla="*/ 750368 w 987156"/>
                <a:gd name="connsiteY12" fmla="*/ 186910 h 1004293"/>
                <a:gd name="connsiteX13" fmla="*/ 751219 w 987156"/>
                <a:gd name="connsiteY13" fmla="*/ 186398 h 1004293"/>
                <a:gd name="connsiteX14" fmla="*/ 754311 w 987156"/>
                <a:gd name="connsiteY14" fmla="*/ 183942 h 1004293"/>
                <a:gd name="connsiteX15" fmla="*/ 912746 w 987156"/>
                <a:gd name="connsiteY15" fmla="*/ 45136 h 1004293"/>
                <a:gd name="connsiteX16" fmla="*/ 963361 w 987156"/>
                <a:gd name="connsiteY16" fmla="*/ 47775 h 1004293"/>
                <a:gd name="connsiteX17" fmla="*/ 963563 w 987156"/>
                <a:gd name="connsiteY17" fmla="*/ 47999 h 1004293"/>
                <a:gd name="connsiteX18" fmla="*/ 961205 w 987156"/>
                <a:gd name="connsiteY18" fmla="*/ 92284 h 1004293"/>
                <a:gd name="connsiteX19" fmla="*/ 838157 w 987156"/>
                <a:gd name="connsiteY19" fmla="*/ 202893 h 1004293"/>
                <a:gd name="connsiteX20" fmla="*/ 795605 w 987156"/>
                <a:gd name="connsiteY20" fmla="*/ 240432 h 1004293"/>
                <a:gd name="connsiteX21" fmla="*/ 901268 w 987156"/>
                <a:gd name="connsiteY21" fmla="*/ 153002 h 1004293"/>
                <a:gd name="connsiteX22" fmla="*/ 941080 w 987156"/>
                <a:gd name="connsiteY22" fmla="*/ 121399 h 1004293"/>
                <a:gd name="connsiteX23" fmla="*/ 967320 w 987156"/>
                <a:gd name="connsiteY23" fmla="*/ 116563 h 1004293"/>
                <a:gd name="connsiteX24" fmla="*/ 980997 w 987156"/>
                <a:gd name="connsiteY24" fmla="*/ 125988 h 1004293"/>
                <a:gd name="connsiteX25" fmla="*/ 976409 w 987156"/>
                <a:gd name="connsiteY25" fmla="*/ 165907 h 1004293"/>
                <a:gd name="connsiteX26" fmla="*/ 831422 w 987156"/>
                <a:gd name="connsiteY26" fmla="*/ 291671 h 1004293"/>
                <a:gd name="connsiteX27" fmla="*/ 828089 w 987156"/>
                <a:gd name="connsiteY27" fmla="*/ 304146 h 1004293"/>
                <a:gd name="connsiteX28" fmla="*/ 833877 w 987156"/>
                <a:gd name="connsiteY28" fmla="*/ 301801 h 1004293"/>
                <a:gd name="connsiteX29" fmla="*/ 840038 w 987156"/>
                <a:gd name="connsiteY29" fmla="*/ 296872 h 1004293"/>
                <a:gd name="connsiteX30" fmla="*/ 918373 w 987156"/>
                <a:gd name="connsiteY30" fmla="*/ 238712 h 1004293"/>
                <a:gd name="connsiteX31" fmla="*/ 958291 w 987156"/>
                <a:gd name="connsiteY31" fmla="*/ 243299 h 1004293"/>
                <a:gd name="connsiteX32" fmla="*/ 953702 w 987156"/>
                <a:gd name="connsiteY32" fmla="*/ 283218 h 1004293"/>
                <a:gd name="connsiteX33" fmla="*/ 872983 w 987156"/>
                <a:gd name="connsiteY33" fmla="*/ 348342 h 1004293"/>
                <a:gd name="connsiteX34" fmla="*/ 827125 w 987156"/>
                <a:gd name="connsiteY34" fmla="*/ 378305 h 1004293"/>
                <a:gd name="connsiteX35" fmla="*/ 824627 w 987156"/>
                <a:gd name="connsiteY35" fmla="*/ 379576 h 1004293"/>
                <a:gd name="connsiteX36" fmla="*/ 820421 w 987156"/>
                <a:gd name="connsiteY36" fmla="*/ 382319 h 1004293"/>
                <a:gd name="connsiteX37" fmla="*/ 759820 w 987156"/>
                <a:gd name="connsiteY37" fmla="*/ 423501 h 1004293"/>
                <a:gd name="connsiteX38" fmla="*/ 680478 w 987156"/>
                <a:gd name="connsiteY38" fmla="*/ 457344 h 1004293"/>
                <a:gd name="connsiteX39" fmla="*/ 638412 w 987156"/>
                <a:gd name="connsiteY39" fmla="*/ 448617 h 1004293"/>
                <a:gd name="connsiteX40" fmla="*/ 634489 w 987156"/>
                <a:gd name="connsiteY40" fmla="*/ 456078 h 1004293"/>
                <a:gd name="connsiteX41" fmla="*/ 436317 w 987156"/>
                <a:gd name="connsiteY41" fmla="*/ 674023 h 1004293"/>
                <a:gd name="connsiteX42" fmla="*/ 183163 w 987156"/>
                <a:gd name="connsiteY42" fmla="*/ 870821 h 1004293"/>
                <a:gd name="connsiteX43" fmla="*/ 180850 w 987156"/>
                <a:gd name="connsiteY43" fmla="*/ 868408 h 1004293"/>
                <a:gd name="connsiteX44" fmla="*/ 43976 w 987156"/>
                <a:gd name="connsiteY44" fmla="*/ 868408 h 1004293"/>
                <a:gd name="connsiteX45" fmla="*/ 54408 w 987156"/>
                <a:gd name="connsiteY45" fmla="*/ 852254 h 1004293"/>
                <a:gd name="connsiteX46" fmla="*/ 49002 w 987156"/>
                <a:gd name="connsiteY46" fmla="*/ 853846 h 1004293"/>
                <a:gd name="connsiteX47" fmla="*/ 68808 w 987156"/>
                <a:gd name="connsiteY47" fmla="*/ 854052 h 1004293"/>
                <a:gd name="connsiteX48" fmla="*/ 81289 w 987156"/>
                <a:gd name="connsiteY48" fmla="*/ 846342 h 1004293"/>
                <a:gd name="connsiteX49" fmla="*/ 45025 w 987156"/>
                <a:gd name="connsiteY49" fmla="*/ 871900 h 1004293"/>
                <a:gd name="connsiteX50" fmla="*/ 293962 w 987156"/>
                <a:gd name="connsiteY50" fmla="*/ 525499 h 1004293"/>
                <a:gd name="connsiteX51" fmla="*/ 520109 w 987156"/>
                <a:gd name="connsiteY51" fmla="*/ 336742 h 1004293"/>
                <a:gd name="connsiteX52" fmla="*/ 522167 w 987156"/>
                <a:gd name="connsiteY52" fmla="*/ 335770 h 1004293"/>
                <a:gd name="connsiteX53" fmla="*/ 521783 w 987156"/>
                <a:gd name="connsiteY53" fmla="*/ 335211 h 1004293"/>
                <a:gd name="connsiteX54" fmla="*/ 538003 w 987156"/>
                <a:gd name="connsiteY54" fmla="*/ 206729 h 1004293"/>
                <a:gd name="connsiteX55" fmla="*/ 565468 w 987156"/>
                <a:gd name="connsiteY55" fmla="*/ 123388 h 1004293"/>
                <a:gd name="connsiteX56" fmla="*/ 539854 w 987156"/>
                <a:gd name="connsiteY56" fmla="*/ 54194 h 1004293"/>
                <a:gd name="connsiteX57" fmla="*/ 539950 w 987156"/>
                <a:gd name="connsiteY57" fmla="*/ 51496 h 1004293"/>
                <a:gd name="connsiteX58" fmla="*/ 539534 w 987156"/>
                <a:gd name="connsiteY58" fmla="*/ 47333 h 1004293"/>
                <a:gd name="connsiteX59" fmla="*/ 547279 w 987156"/>
                <a:gd name="connsiteY59" fmla="*/ 27564 h 1004293"/>
                <a:gd name="connsiteX60" fmla="*/ 610552 w 987156"/>
                <a:gd name="connsiteY60" fmla="*/ 49307 h 1004293"/>
                <a:gd name="connsiteX61" fmla="*/ 625527 w 987156"/>
                <a:gd name="connsiteY61" fmla="*/ 72812 h 1004293"/>
                <a:gd name="connsiteX62" fmla="*/ 628793 w 987156"/>
                <a:gd name="connsiteY62" fmla="*/ 82609 h 1004293"/>
                <a:gd name="connsiteX63" fmla="*/ 628979 w 987156"/>
                <a:gd name="connsiteY63" fmla="*/ 84159 h 1004293"/>
                <a:gd name="connsiteX64" fmla="*/ 624545 w 987156"/>
                <a:gd name="connsiteY64" fmla="*/ 122712 h 1004293"/>
                <a:gd name="connsiteX65" fmla="*/ 624834 w 987156"/>
                <a:gd name="connsiteY65" fmla="*/ 122593 h 1004293"/>
                <a:gd name="connsiteX66" fmla="*/ 623849 w 987156"/>
                <a:gd name="connsiteY66" fmla="*/ 127552 h 1004293"/>
                <a:gd name="connsiteX67" fmla="*/ 630318 w 987156"/>
                <a:gd name="connsiteY67" fmla="*/ 148663 h 1004293"/>
                <a:gd name="connsiteX68" fmla="*/ 632856 w 987156"/>
                <a:gd name="connsiteY68" fmla="*/ 151359 h 1004293"/>
                <a:gd name="connsiteX69" fmla="*/ 632872 w 987156"/>
                <a:gd name="connsiteY69" fmla="*/ 152349 h 1004293"/>
                <a:gd name="connsiteX70" fmla="*/ 633865 w 987156"/>
                <a:gd name="connsiteY70" fmla="*/ 152432 h 1004293"/>
                <a:gd name="connsiteX71" fmla="*/ 634460 w 987156"/>
                <a:gd name="connsiteY71" fmla="*/ 153062 h 1004293"/>
                <a:gd name="connsiteX72" fmla="*/ 645255 w 987156"/>
                <a:gd name="connsiteY72" fmla="*/ 159243 h 1004293"/>
                <a:gd name="connsiteX73" fmla="*/ 648739 w 987156"/>
                <a:gd name="connsiteY73" fmla="*/ 159943 h 1004293"/>
                <a:gd name="connsiteX74" fmla="*/ 651024 w 987156"/>
                <a:gd name="connsiteY74" fmla="*/ 161064 h 1004293"/>
                <a:gd name="connsiteX75" fmla="*/ 674564 w 987156"/>
                <a:gd name="connsiteY75" fmla="*/ 158508 h 1004293"/>
                <a:gd name="connsiteX76" fmla="*/ 679108 w 987156"/>
                <a:gd name="connsiteY76" fmla="*/ 155656 h 1004293"/>
                <a:gd name="connsiteX77" fmla="*/ 681278 w 987156"/>
                <a:gd name="connsiteY77" fmla="*/ 153780 h 1004293"/>
                <a:gd name="connsiteX78" fmla="*/ 681370 w 987156"/>
                <a:gd name="connsiteY78" fmla="*/ 153804 h 1004293"/>
                <a:gd name="connsiteX79" fmla="*/ 684572 w 987156"/>
                <a:gd name="connsiteY79" fmla="*/ 150837 h 1004293"/>
                <a:gd name="connsiteX80" fmla="*/ 843132 w 987156"/>
                <a:gd name="connsiteY80" fmla="*/ 6571 h 1004293"/>
                <a:gd name="connsiteX81" fmla="*/ 869174 w 987156"/>
                <a:gd name="connsiteY81" fmla="*/ 1992 h 1004293"/>
                <a:gd name="connsiteX0" fmla="*/ 700088 w 949620"/>
                <a:gd name="connsiteY0" fmla="*/ 193137 h 872129"/>
                <a:gd name="connsiteX1" fmla="*/ 700096 w 949620"/>
                <a:gd name="connsiteY1" fmla="*/ 193288 h 872129"/>
                <a:gd name="connsiteX2" fmla="*/ 700174 w 949620"/>
                <a:gd name="connsiteY2" fmla="*/ 193369 h 872129"/>
                <a:gd name="connsiteX3" fmla="*/ 700088 w 949620"/>
                <a:gd name="connsiteY3" fmla="*/ 193137 h 872129"/>
                <a:gd name="connsiteX4" fmla="*/ 831638 w 949620"/>
                <a:gd name="connsiteY4" fmla="*/ 1992 h 872129"/>
                <a:gd name="connsiteX5" fmla="*/ 839410 w 949620"/>
                <a:gd name="connsiteY5" fmla="*/ 7451 h 872129"/>
                <a:gd name="connsiteX6" fmla="*/ 846647 w 949620"/>
                <a:gd name="connsiteY6" fmla="*/ 15073 h 872129"/>
                <a:gd name="connsiteX7" fmla="*/ 845767 w 949620"/>
                <a:gd name="connsiteY7" fmla="*/ 48886 h 872129"/>
                <a:gd name="connsiteX8" fmla="*/ 710543 w 949620"/>
                <a:gd name="connsiteY8" fmla="*/ 180451 h 872129"/>
                <a:gd name="connsiteX9" fmla="*/ 707012 w 949620"/>
                <a:gd name="connsiteY9" fmla="*/ 186577 h 872129"/>
                <a:gd name="connsiteX10" fmla="*/ 707103 w 949620"/>
                <a:gd name="connsiteY10" fmla="*/ 187865 h 872129"/>
                <a:gd name="connsiteX11" fmla="*/ 709076 w 949620"/>
                <a:gd name="connsiteY11" fmla="*/ 188259 h 872129"/>
                <a:gd name="connsiteX12" fmla="*/ 712832 w 949620"/>
                <a:gd name="connsiteY12" fmla="*/ 186910 h 872129"/>
                <a:gd name="connsiteX13" fmla="*/ 713683 w 949620"/>
                <a:gd name="connsiteY13" fmla="*/ 186398 h 872129"/>
                <a:gd name="connsiteX14" fmla="*/ 716775 w 949620"/>
                <a:gd name="connsiteY14" fmla="*/ 183942 h 872129"/>
                <a:gd name="connsiteX15" fmla="*/ 875210 w 949620"/>
                <a:gd name="connsiteY15" fmla="*/ 45136 h 872129"/>
                <a:gd name="connsiteX16" fmla="*/ 925825 w 949620"/>
                <a:gd name="connsiteY16" fmla="*/ 47775 h 872129"/>
                <a:gd name="connsiteX17" fmla="*/ 926027 w 949620"/>
                <a:gd name="connsiteY17" fmla="*/ 47999 h 872129"/>
                <a:gd name="connsiteX18" fmla="*/ 923669 w 949620"/>
                <a:gd name="connsiteY18" fmla="*/ 92284 h 872129"/>
                <a:gd name="connsiteX19" fmla="*/ 800621 w 949620"/>
                <a:gd name="connsiteY19" fmla="*/ 202893 h 872129"/>
                <a:gd name="connsiteX20" fmla="*/ 758069 w 949620"/>
                <a:gd name="connsiteY20" fmla="*/ 240432 h 872129"/>
                <a:gd name="connsiteX21" fmla="*/ 863732 w 949620"/>
                <a:gd name="connsiteY21" fmla="*/ 153002 h 872129"/>
                <a:gd name="connsiteX22" fmla="*/ 903544 w 949620"/>
                <a:gd name="connsiteY22" fmla="*/ 121399 h 872129"/>
                <a:gd name="connsiteX23" fmla="*/ 929784 w 949620"/>
                <a:gd name="connsiteY23" fmla="*/ 116563 h 872129"/>
                <a:gd name="connsiteX24" fmla="*/ 943461 w 949620"/>
                <a:gd name="connsiteY24" fmla="*/ 125988 h 872129"/>
                <a:gd name="connsiteX25" fmla="*/ 938873 w 949620"/>
                <a:gd name="connsiteY25" fmla="*/ 165907 h 872129"/>
                <a:gd name="connsiteX26" fmla="*/ 793886 w 949620"/>
                <a:gd name="connsiteY26" fmla="*/ 291671 h 872129"/>
                <a:gd name="connsiteX27" fmla="*/ 790553 w 949620"/>
                <a:gd name="connsiteY27" fmla="*/ 304146 h 872129"/>
                <a:gd name="connsiteX28" fmla="*/ 796341 w 949620"/>
                <a:gd name="connsiteY28" fmla="*/ 301801 h 872129"/>
                <a:gd name="connsiteX29" fmla="*/ 802502 w 949620"/>
                <a:gd name="connsiteY29" fmla="*/ 296872 h 872129"/>
                <a:gd name="connsiteX30" fmla="*/ 880837 w 949620"/>
                <a:gd name="connsiteY30" fmla="*/ 238712 h 872129"/>
                <a:gd name="connsiteX31" fmla="*/ 920755 w 949620"/>
                <a:gd name="connsiteY31" fmla="*/ 243299 h 872129"/>
                <a:gd name="connsiteX32" fmla="*/ 916166 w 949620"/>
                <a:gd name="connsiteY32" fmla="*/ 283218 h 872129"/>
                <a:gd name="connsiteX33" fmla="*/ 835447 w 949620"/>
                <a:gd name="connsiteY33" fmla="*/ 348342 h 872129"/>
                <a:gd name="connsiteX34" fmla="*/ 789589 w 949620"/>
                <a:gd name="connsiteY34" fmla="*/ 378305 h 872129"/>
                <a:gd name="connsiteX35" fmla="*/ 787091 w 949620"/>
                <a:gd name="connsiteY35" fmla="*/ 379576 h 872129"/>
                <a:gd name="connsiteX36" fmla="*/ 782885 w 949620"/>
                <a:gd name="connsiteY36" fmla="*/ 382319 h 872129"/>
                <a:gd name="connsiteX37" fmla="*/ 722284 w 949620"/>
                <a:gd name="connsiteY37" fmla="*/ 423501 h 872129"/>
                <a:gd name="connsiteX38" fmla="*/ 642942 w 949620"/>
                <a:gd name="connsiteY38" fmla="*/ 457344 h 872129"/>
                <a:gd name="connsiteX39" fmla="*/ 600876 w 949620"/>
                <a:gd name="connsiteY39" fmla="*/ 448617 h 872129"/>
                <a:gd name="connsiteX40" fmla="*/ 596953 w 949620"/>
                <a:gd name="connsiteY40" fmla="*/ 456078 h 872129"/>
                <a:gd name="connsiteX41" fmla="*/ 398781 w 949620"/>
                <a:gd name="connsiteY41" fmla="*/ 674023 h 872129"/>
                <a:gd name="connsiteX42" fmla="*/ 145627 w 949620"/>
                <a:gd name="connsiteY42" fmla="*/ 870821 h 872129"/>
                <a:gd name="connsiteX43" fmla="*/ 143314 w 949620"/>
                <a:gd name="connsiteY43" fmla="*/ 868408 h 872129"/>
                <a:gd name="connsiteX44" fmla="*/ 6440 w 949620"/>
                <a:gd name="connsiteY44" fmla="*/ 868408 h 872129"/>
                <a:gd name="connsiteX45" fmla="*/ 16872 w 949620"/>
                <a:gd name="connsiteY45" fmla="*/ 852254 h 872129"/>
                <a:gd name="connsiteX46" fmla="*/ 11466 w 949620"/>
                <a:gd name="connsiteY46" fmla="*/ 853846 h 872129"/>
                <a:gd name="connsiteX47" fmla="*/ 31272 w 949620"/>
                <a:gd name="connsiteY47" fmla="*/ 854052 h 872129"/>
                <a:gd name="connsiteX48" fmla="*/ 43753 w 949620"/>
                <a:gd name="connsiteY48" fmla="*/ 846342 h 872129"/>
                <a:gd name="connsiteX49" fmla="*/ 7489 w 949620"/>
                <a:gd name="connsiteY49" fmla="*/ 871900 h 872129"/>
                <a:gd name="connsiteX50" fmla="*/ 256426 w 949620"/>
                <a:gd name="connsiteY50" fmla="*/ 525499 h 872129"/>
                <a:gd name="connsiteX51" fmla="*/ 482573 w 949620"/>
                <a:gd name="connsiteY51" fmla="*/ 336742 h 872129"/>
                <a:gd name="connsiteX52" fmla="*/ 484631 w 949620"/>
                <a:gd name="connsiteY52" fmla="*/ 335770 h 872129"/>
                <a:gd name="connsiteX53" fmla="*/ 484247 w 949620"/>
                <a:gd name="connsiteY53" fmla="*/ 335211 h 872129"/>
                <a:gd name="connsiteX54" fmla="*/ 500467 w 949620"/>
                <a:gd name="connsiteY54" fmla="*/ 206729 h 872129"/>
                <a:gd name="connsiteX55" fmla="*/ 527932 w 949620"/>
                <a:gd name="connsiteY55" fmla="*/ 123388 h 872129"/>
                <a:gd name="connsiteX56" fmla="*/ 502318 w 949620"/>
                <a:gd name="connsiteY56" fmla="*/ 54194 h 872129"/>
                <a:gd name="connsiteX57" fmla="*/ 502414 w 949620"/>
                <a:gd name="connsiteY57" fmla="*/ 51496 h 872129"/>
                <a:gd name="connsiteX58" fmla="*/ 501998 w 949620"/>
                <a:gd name="connsiteY58" fmla="*/ 47333 h 872129"/>
                <a:gd name="connsiteX59" fmla="*/ 509743 w 949620"/>
                <a:gd name="connsiteY59" fmla="*/ 27564 h 872129"/>
                <a:gd name="connsiteX60" fmla="*/ 573016 w 949620"/>
                <a:gd name="connsiteY60" fmla="*/ 49307 h 872129"/>
                <a:gd name="connsiteX61" fmla="*/ 587991 w 949620"/>
                <a:gd name="connsiteY61" fmla="*/ 72812 h 872129"/>
                <a:gd name="connsiteX62" fmla="*/ 591257 w 949620"/>
                <a:gd name="connsiteY62" fmla="*/ 82609 h 872129"/>
                <a:gd name="connsiteX63" fmla="*/ 591443 w 949620"/>
                <a:gd name="connsiteY63" fmla="*/ 84159 h 872129"/>
                <a:gd name="connsiteX64" fmla="*/ 587009 w 949620"/>
                <a:gd name="connsiteY64" fmla="*/ 122712 h 872129"/>
                <a:gd name="connsiteX65" fmla="*/ 587298 w 949620"/>
                <a:gd name="connsiteY65" fmla="*/ 122593 h 872129"/>
                <a:gd name="connsiteX66" fmla="*/ 586313 w 949620"/>
                <a:gd name="connsiteY66" fmla="*/ 127552 h 872129"/>
                <a:gd name="connsiteX67" fmla="*/ 592782 w 949620"/>
                <a:gd name="connsiteY67" fmla="*/ 148663 h 872129"/>
                <a:gd name="connsiteX68" fmla="*/ 595320 w 949620"/>
                <a:gd name="connsiteY68" fmla="*/ 151359 h 872129"/>
                <a:gd name="connsiteX69" fmla="*/ 595336 w 949620"/>
                <a:gd name="connsiteY69" fmla="*/ 152349 h 872129"/>
                <a:gd name="connsiteX70" fmla="*/ 596329 w 949620"/>
                <a:gd name="connsiteY70" fmla="*/ 152432 h 872129"/>
                <a:gd name="connsiteX71" fmla="*/ 596924 w 949620"/>
                <a:gd name="connsiteY71" fmla="*/ 153062 h 872129"/>
                <a:gd name="connsiteX72" fmla="*/ 607719 w 949620"/>
                <a:gd name="connsiteY72" fmla="*/ 159243 h 872129"/>
                <a:gd name="connsiteX73" fmla="*/ 611203 w 949620"/>
                <a:gd name="connsiteY73" fmla="*/ 159943 h 872129"/>
                <a:gd name="connsiteX74" fmla="*/ 613488 w 949620"/>
                <a:gd name="connsiteY74" fmla="*/ 161064 h 872129"/>
                <a:gd name="connsiteX75" fmla="*/ 637028 w 949620"/>
                <a:gd name="connsiteY75" fmla="*/ 158508 h 872129"/>
                <a:gd name="connsiteX76" fmla="*/ 641572 w 949620"/>
                <a:gd name="connsiteY76" fmla="*/ 155656 h 872129"/>
                <a:gd name="connsiteX77" fmla="*/ 643742 w 949620"/>
                <a:gd name="connsiteY77" fmla="*/ 153780 h 872129"/>
                <a:gd name="connsiteX78" fmla="*/ 643834 w 949620"/>
                <a:gd name="connsiteY78" fmla="*/ 153804 h 872129"/>
                <a:gd name="connsiteX79" fmla="*/ 647036 w 949620"/>
                <a:gd name="connsiteY79" fmla="*/ 150837 h 872129"/>
                <a:gd name="connsiteX80" fmla="*/ 805596 w 949620"/>
                <a:gd name="connsiteY80" fmla="*/ 6571 h 872129"/>
                <a:gd name="connsiteX81" fmla="*/ 831638 w 949620"/>
                <a:gd name="connsiteY81"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49620" h="872129">
                  <a:moveTo>
                    <a:pt x="700088" y="193137"/>
                  </a:moveTo>
                  <a:lnTo>
                    <a:pt x="700096" y="193288"/>
                  </a:lnTo>
                  <a:lnTo>
                    <a:pt x="700174" y="193369"/>
                  </a:lnTo>
                  <a:cubicBezTo>
                    <a:pt x="700145" y="193292"/>
                    <a:pt x="700117" y="193214"/>
                    <a:pt x="700088" y="193137"/>
                  </a:cubicBezTo>
                  <a:close/>
                  <a:moveTo>
                    <a:pt x="831638" y="1992"/>
                  </a:moveTo>
                  <a:cubicBezTo>
                    <a:pt x="834485" y="3234"/>
                    <a:pt x="837137" y="5055"/>
                    <a:pt x="839410" y="7451"/>
                  </a:cubicBezTo>
                  <a:lnTo>
                    <a:pt x="846647" y="15073"/>
                  </a:lnTo>
                  <a:cubicBezTo>
                    <a:pt x="855741" y="24653"/>
                    <a:pt x="855347" y="39791"/>
                    <a:pt x="845767" y="48886"/>
                  </a:cubicBezTo>
                  <a:lnTo>
                    <a:pt x="710543" y="180451"/>
                  </a:lnTo>
                  <a:cubicBezTo>
                    <a:pt x="708149" y="182725"/>
                    <a:pt x="707212" y="184836"/>
                    <a:pt x="707012" y="186577"/>
                  </a:cubicBezTo>
                  <a:cubicBezTo>
                    <a:pt x="707042" y="187006"/>
                    <a:pt x="707073" y="187436"/>
                    <a:pt x="707103" y="187865"/>
                  </a:cubicBezTo>
                  <a:lnTo>
                    <a:pt x="709076" y="188259"/>
                  </a:lnTo>
                  <a:cubicBezTo>
                    <a:pt x="710095" y="188092"/>
                    <a:pt x="711376" y="187629"/>
                    <a:pt x="712832" y="186910"/>
                  </a:cubicBezTo>
                  <a:lnTo>
                    <a:pt x="713683" y="186398"/>
                  </a:lnTo>
                  <a:lnTo>
                    <a:pt x="716775" y="183942"/>
                  </a:lnTo>
                  <a:cubicBezTo>
                    <a:pt x="738577" y="166246"/>
                    <a:pt x="785022" y="123904"/>
                    <a:pt x="875210" y="45136"/>
                  </a:cubicBezTo>
                  <a:cubicBezTo>
                    <a:pt x="888090" y="33558"/>
                    <a:pt x="914248" y="34894"/>
                    <a:pt x="925825" y="47775"/>
                  </a:cubicBezTo>
                  <a:cubicBezTo>
                    <a:pt x="925892" y="47850"/>
                    <a:pt x="925960" y="47924"/>
                    <a:pt x="926027" y="47999"/>
                  </a:cubicBezTo>
                  <a:cubicBezTo>
                    <a:pt x="937606" y="60879"/>
                    <a:pt x="936549" y="80706"/>
                    <a:pt x="923669" y="92284"/>
                  </a:cubicBezTo>
                  <a:lnTo>
                    <a:pt x="800621" y="202893"/>
                  </a:lnTo>
                  <a:lnTo>
                    <a:pt x="758069" y="240432"/>
                  </a:lnTo>
                  <a:lnTo>
                    <a:pt x="863732" y="153002"/>
                  </a:lnTo>
                  <a:lnTo>
                    <a:pt x="903544" y="121399"/>
                  </a:lnTo>
                  <a:cubicBezTo>
                    <a:pt x="911224" y="115302"/>
                    <a:pt x="921086" y="113819"/>
                    <a:pt x="929784" y="116563"/>
                  </a:cubicBezTo>
                  <a:cubicBezTo>
                    <a:pt x="935002" y="118210"/>
                    <a:pt x="939803" y="121380"/>
                    <a:pt x="943461" y="125988"/>
                  </a:cubicBezTo>
                  <a:cubicBezTo>
                    <a:pt x="953217" y="138279"/>
                    <a:pt x="951162" y="156150"/>
                    <a:pt x="938873" y="165907"/>
                  </a:cubicBezTo>
                  <a:cubicBezTo>
                    <a:pt x="882615" y="210741"/>
                    <a:pt x="850144" y="246835"/>
                    <a:pt x="793886" y="291671"/>
                  </a:cubicBezTo>
                  <a:cubicBezTo>
                    <a:pt x="771381" y="309889"/>
                    <a:pt x="779166" y="308502"/>
                    <a:pt x="790553" y="304146"/>
                  </a:cubicBezTo>
                  <a:lnTo>
                    <a:pt x="796341" y="301801"/>
                  </a:lnTo>
                  <a:lnTo>
                    <a:pt x="802502" y="296872"/>
                  </a:lnTo>
                  <a:cubicBezTo>
                    <a:pt x="832004" y="273255"/>
                    <a:pt x="863591" y="248171"/>
                    <a:pt x="880837" y="238712"/>
                  </a:cubicBezTo>
                  <a:cubicBezTo>
                    <a:pt x="908430" y="223576"/>
                    <a:pt x="910999" y="231009"/>
                    <a:pt x="920755" y="243299"/>
                  </a:cubicBezTo>
                  <a:cubicBezTo>
                    <a:pt x="930511" y="255589"/>
                    <a:pt x="928456" y="273462"/>
                    <a:pt x="916166" y="283218"/>
                  </a:cubicBezTo>
                  <a:cubicBezTo>
                    <a:pt x="902002" y="300047"/>
                    <a:pt x="856543" y="332494"/>
                    <a:pt x="835447" y="348342"/>
                  </a:cubicBezTo>
                  <a:cubicBezTo>
                    <a:pt x="814351" y="364189"/>
                    <a:pt x="804405" y="375641"/>
                    <a:pt x="789589" y="378305"/>
                  </a:cubicBezTo>
                  <a:lnTo>
                    <a:pt x="787091" y="379576"/>
                  </a:lnTo>
                  <a:lnTo>
                    <a:pt x="782885" y="382319"/>
                  </a:lnTo>
                  <a:cubicBezTo>
                    <a:pt x="733663" y="414676"/>
                    <a:pt x="747380" y="409399"/>
                    <a:pt x="722284" y="423501"/>
                  </a:cubicBezTo>
                  <a:cubicBezTo>
                    <a:pt x="691397" y="440858"/>
                    <a:pt x="671921" y="458388"/>
                    <a:pt x="642942" y="457344"/>
                  </a:cubicBezTo>
                  <a:lnTo>
                    <a:pt x="600876" y="448617"/>
                  </a:lnTo>
                  <a:lnTo>
                    <a:pt x="596953" y="456078"/>
                  </a:lnTo>
                  <a:cubicBezTo>
                    <a:pt x="570220" y="498155"/>
                    <a:pt x="494161" y="582604"/>
                    <a:pt x="398781" y="674023"/>
                  </a:cubicBezTo>
                  <a:cubicBezTo>
                    <a:pt x="271610" y="795914"/>
                    <a:pt x="158274" y="884016"/>
                    <a:pt x="145627" y="870821"/>
                  </a:cubicBezTo>
                  <a:lnTo>
                    <a:pt x="143314" y="868408"/>
                  </a:lnTo>
                  <a:lnTo>
                    <a:pt x="6440" y="868408"/>
                  </a:lnTo>
                  <a:cubicBezTo>
                    <a:pt x="-12407" y="868408"/>
                    <a:pt x="16034" y="854681"/>
                    <a:pt x="16872" y="852254"/>
                  </a:cubicBezTo>
                  <a:cubicBezTo>
                    <a:pt x="17710" y="849827"/>
                    <a:pt x="-7381" y="853846"/>
                    <a:pt x="11466" y="853846"/>
                  </a:cubicBezTo>
                  <a:cubicBezTo>
                    <a:pt x="59426" y="853846"/>
                    <a:pt x="-16688" y="854052"/>
                    <a:pt x="31272" y="854052"/>
                  </a:cubicBezTo>
                  <a:cubicBezTo>
                    <a:pt x="50119" y="854052"/>
                    <a:pt x="41093" y="846683"/>
                    <a:pt x="43753" y="846342"/>
                  </a:cubicBezTo>
                  <a:lnTo>
                    <a:pt x="7489" y="871900"/>
                  </a:lnTo>
                  <a:lnTo>
                    <a:pt x="256426" y="525499"/>
                  </a:lnTo>
                  <a:cubicBezTo>
                    <a:pt x="351804" y="434080"/>
                    <a:pt x="439401" y="361669"/>
                    <a:pt x="482573" y="336742"/>
                  </a:cubicBezTo>
                  <a:lnTo>
                    <a:pt x="484631" y="335770"/>
                  </a:lnTo>
                  <a:lnTo>
                    <a:pt x="484247" y="335211"/>
                  </a:lnTo>
                  <a:cubicBezTo>
                    <a:pt x="465209" y="296201"/>
                    <a:pt x="469652" y="256382"/>
                    <a:pt x="500467" y="206729"/>
                  </a:cubicBezTo>
                  <a:cubicBezTo>
                    <a:pt x="530006" y="142644"/>
                    <a:pt x="528709" y="150539"/>
                    <a:pt x="527932" y="123388"/>
                  </a:cubicBezTo>
                  <a:cubicBezTo>
                    <a:pt x="517239" y="98266"/>
                    <a:pt x="502987" y="69602"/>
                    <a:pt x="502318" y="54194"/>
                  </a:cubicBezTo>
                  <a:cubicBezTo>
                    <a:pt x="502350" y="53295"/>
                    <a:pt x="502382" y="52395"/>
                    <a:pt x="502414" y="51496"/>
                  </a:cubicBezTo>
                  <a:cubicBezTo>
                    <a:pt x="502275" y="50108"/>
                    <a:pt x="502137" y="48721"/>
                    <a:pt x="501998" y="47333"/>
                  </a:cubicBezTo>
                  <a:cubicBezTo>
                    <a:pt x="501973" y="39106"/>
                    <a:pt x="504480" y="32120"/>
                    <a:pt x="509743" y="27564"/>
                  </a:cubicBezTo>
                  <a:cubicBezTo>
                    <a:pt x="523781" y="15415"/>
                    <a:pt x="552109" y="25150"/>
                    <a:pt x="573016" y="49307"/>
                  </a:cubicBezTo>
                  <a:cubicBezTo>
                    <a:pt x="579549" y="56855"/>
                    <a:pt x="584584" y="64920"/>
                    <a:pt x="587991" y="72812"/>
                  </a:cubicBezTo>
                  <a:lnTo>
                    <a:pt x="591257" y="82609"/>
                  </a:lnTo>
                  <a:lnTo>
                    <a:pt x="591443" y="84159"/>
                  </a:lnTo>
                  <a:cubicBezTo>
                    <a:pt x="592413" y="98938"/>
                    <a:pt x="590892" y="112630"/>
                    <a:pt x="587009" y="122712"/>
                  </a:cubicBezTo>
                  <a:lnTo>
                    <a:pt x="587298" y="122593"/>
                  </a:lnTo>
                  <a:lnTo>
                    <a:pt x="586313" y="127552"/>
                  </a:lnTo>
                  <a:cubicBezTo>
                    <a:pt x="585787" y="135214"/>
                    <a:pt x="588179" y="142716"/>
                    <a:pt x="592782" y="148663"/>
                  </a:cubicBezTo>
                  <a:lnTo>
                    <a:pt x="595320" y="151359"/>
                  </a:lnTo>
                  <a:cubicBezTo>
                    <a:pt x="595325" y="151689"/>
                    <a:pt x="595331" y="152019"/>
                    <a:pt x="595336" y="152349"/>
                  </a:cubicBezTo>
                  <a:lnTo>
                    <a:pt x="596329" y="152432"/>
                  </a:lnTo>
                  <a:lnTo>
                    <a:pt x="596924" y="153062"/>
                  </a:lnTo>
                  <a:cubicBezTo>
                    <a:pt x="599982" y="155740"/>
                    <a:pt x="603616" y="157871"/>
                    <a:pt x="607719" y="159243"/>
                  </a:cubicBezTo>
                  <a:lnTo>
                    <a:pt x="611203" y="159943"/>
                  </a:lnTo>
                  <a:lnTo>
                    <a:pt x="613488" y="161064"/>
                  </a:lnTo>
                  <a:cubicBezTo>
                    <a:pt x="620163" y="163494"/>
                    <a:pt x="628923" y="162785"/>
                    <a:pt x="637028" y="158508"/>
                  </a:cubicBezTo>
                  <a:cubicBezTo>
                    <a:pt x="638648" y="157654"/>
                    <a:pt x="640166" y="156696"/>
                    <a:pt x="641572" y="155656"/>
                  </a:cubicBezTo>
                  <a:lnTo>
                    <a:pt x="643742" y="153780"/>
                  </a:lnTo>
                  <a:lnTo>
                    <a:pt x="643834" y="153804"/>
                  </a:lnTo>
                  <a:lnTo>
                    <a:pt x="647036" y="150837"/>
                  </a:lnTo>
                  <a:cubicBezTo>
                    <a:pt x="699889" y="102748"/>
                    <a:pt x="754369" y="55202"/>
                    <a:pt x="805596" y="6571"/>
                  </a:cubicBezTo>
                  <a:cubicBezTo>
                    <a:pt x="812782" y="-250"/>
                    <a:pt x="823094" y="-1734"/>
                    <a:pt x="831638" y="1992"/>
                  </a:cubicBezTo>
                  <a:close/>
                </a:path>
              </a:pathLst>
            </a:custGeom>
            <a:solidFill>
              <a:srgbClr val="EED69D"/>
            </a:solidFill>
            <a:ln w="9525" cap="flat" cmpd="sng" algn="ctr">
              <a:noFill/>
              <a:prstDash val="solid"/>
            </a:ln>
            <a:effectLst/>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50A52B07-DEBB-1BA8-B2A8-F226A5E518ED}"/>
                </a:ext>
              </a:extLst>
            </p:cNvPr>
            <p:cNvGrpSpPr/>
            <p:nvPr/>
          </p:nvGrpSpPr>
          <p:grpSpPr>
            <a:xfrm>
              <a:off x="8972672" y="5773036"/>
              <a:ext cx="303810" cy="418454"/>
              <a:chOff x="3312043" y="4084938"/>
              <a:chExt cx="189762" cy="211269"/>
            </a:xfrm>
          </p:grpSpPr>
          <p:sp>
            <p:nvSpPr>
              <p:cNvPr id="37" name="Chord 36">
                <a:extLst>
                  <a:ext uri="{FF2B5EF4-FFF2-40B4-BE49-F238E27FC236}">
                    <a16:creationId xmlns:a16="http://schemas.microsoft.com/office/drawing/2014/main" id="{FD10F712-363C-11BC-8A67-1225A302945F}"/>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8" name="Chord 37">
                <a:extLst>
                  <a:ext uri="{FF2B5EF4-FFF2-40B4-BE49-F238E27FC236}">
                    <a16:creationId xmlns:a16="http://schemas.microsoft.com/office/drawing/2014/main" id="{B8D844AA-EABF-9960-06BC-9035820D16E1}"/>
                  </a:ext>
                </a:extLst>
              </p:cNvPr>
              <p:cNvSpPr/>
              <p:nvPr/>
            </p:nvSpPr>
            <p:spPr>
              <a:xfrm rot="17516835">
                <a:off x="3322124" y="4115674"/>
                <a:ext cx="172341" cy="154797"/>
              </a:xfrm>
              <a:prstGeom prst="chord">
                <a:avLst/>
              </a:prstGeom>
              <a:solidFill>
                <a:srgbClr val="00B050"/>
              </a:solidFill>
              <a:ln w="25400" cap="flat" cmpd="sng" algn="ctr">
                <a:solidFill>
                  <a:srgbClr val="00482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18" name="Flowchart: Manual Operation 26">
              <a:extLst>
                <a:ext uri="{FF2B5EF4-FFF2-40B4-BE49-F238E27FC236}">
                  <a16:creationId xmlns:a16="http://schemas.microsoft.com/office/drawing/2014/main" id="{F58C201C-CE55-EF08-6183-12D107C475BA}"/>
                </a:ext>
              </a:extLst>
            </p:cNvPr>
            <p:cNvSpPr/>
            <p:nvPr/>
          </p:nvSpPr>
          <p:spPr>
            <a:xfrm rot="230863" flipV="1">
              <a:off x="8985430" y="4672374"/>
              <a:ext cx="412665" cy="12984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19" name="Group 18">
              <a:extLst>
                <a:ext uri="{FF2B5EF4-FFF2-40B4-BE49-F238E27FC236}">
                  <a16:creationId xmlns:a16="http://schemas.microsoft.com/office/drawing/2014/main" id="{76FDDF1D-D780-037F-431B-5865DC8701EB}"/>
                </a:ext>
              </a:extLst>
            </p:cNvPr>
            <p:cNvGrpSpPr/>
            <p:nvPr/>
          </p:nvGrpSpPr>
          <p:grpSpPr>
            <a:xfrm flipH="1">
              <a:off x="9514384" y="5787334"/>
              <a:ext cx="303810" cy="418454"/>
              <a:chOff x="3312043" y="4084938"/>
              <a:chExt cx="189762" cy="211269"/>
            </a:xfrm>
          </p:grpSpPr>
          <p:sp>
            <p:nvSpPr>
              <p:cNvPr id="35" name="Chord 34">
                <a:extLst>
                  <a:ext uri="{FF2B5EF4-FFF2-40B4-BE49-F238E27FC236}">
                    <a16:creationId xmlns:a16="http://schemas.microsoft.com/office/drawing/2014/main" id="{DBF26270-492A-13B1-9B12-17AF118C4C90}"/>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6" name="Chord 35">
                <a:extLst>
                  <a:ext uri="{FF2B5EF4-FFF2-40B4-BE49-F238E27FC236}">
                    <a16:creationId xmlns:a16="http://schemas.microsoft.com/office/drawing/2014/main" id="{1DDC9C41-BD8E-CB73-B6D8-9735B94D4AB0}"/>
                  </a:ext>
                </a:extLst>
              </p:cNvPr>
              <p:cNvSpPr/>
              <p:nvPr/>
            </p:nvSpPr>
            <p:spPr>
              <a:xfrm rot="17516835">
                <a:off x="3322124" y="4115676"/>
                <a:ext cx="172341" cy="154797"/>
              </a:xfrm>
              <a:prstGeom prst="chord">
                <a:avLst/>
              </a:prstGeom>
              <a:solidFill>
                <a:srgbClr val="00B050"/>
              </a:solidFill>
              <a:ln w="25400" cap="flat" cmpd="sng" algn="ctr">
                <a:solidFill>
                  <a:srgbClr val="00482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Flowchart: Manual Operation 26">
              <a:extLst>
                <a:ext uri="{FF2B5EF4-FFF2-40B4-BE49-F238E27FC236}">
                  <a16:creationId xmlns:a16="http://schemas.microsoft.com/office/drawing/2014/main" id="{32F89763-052B-BA00-6CDF-98E5AD6E448E}"/>
                </a:ext>
              </a:extLst>
            </p:cNvPr>
            <p:cNvSpPr/>
            <p:nvPr/>
          </p:nvSpPr>
          <p:spPr>
            <a:xfrm rot="21326916" flipV="1">
              <a:off x="9398256" y="4666938"/>
              <a:ext cx="415117" cy="12984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1" name="Rectangle: Single Corner Snipped 29">
              <a:extLst>
                <a:ext uri="{FF2B5EF4-FFF2-40B4-BE49-F238E27FC236}">
                  <a16:creationId xmlns:a16="http://schemas.microsoft.com/office/drawing/2014/main" id="{E64A3C04-D6D9-6C17-94EE-19A41CE7F9AE}"/>
                </a:ext>
              </a:extLst>
            </p:cNvPr>
            <p:cNvSpPr/>
            <p:nvPr/>
          </p:nvSpPr>
          <p:spPr>
            <a:xfrm flipH="1">
              <a:off x="8998090" y="3435646"/>
              <a:ext cx="794019" cy="1274828"/>
            </a:xfrm>
            <a:prstGeom prst="snip1Rect">
              <a:avLst/>
            </a:prstGeom>
            <a:solidFill>
              <a:srgbClr val="00B05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2" name="Flowchart: Off-page Connector 21">
              <a:extLst>
                <a:ext uri="{FF2B5EF4-FFF2-40B4-BE49-F238E27FC236}">
                  <a16:creationId xmlns:a16="http://schemas.microsoft.com/office/drawing/2014/main" id="{9456C5E0-EC6F-09DD-7D7A-FFFF4ED1F5FE}"/>
                </a:ext>
              </a:extLst>
            </p:cNvPr>
            <p:cNvSpPr/>
            <p:nvPr/>
          </p:nvSpPr>
          <p:spPr>
            <a:xfrm>
              <a:off x="9238478" y="3105781"/>
              <a:ext cx="304994" cy="452781"/>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3" name="Flowchart: Terminator 22">
              <a:extLst>
                <a:ext uri="{FF2B5EF4-FFF2-40B4-BE49-F238E27FC236}">
                  <a16:creationId xmlns:a16="http://schemas.microsoft.com/office/drawing/2014/main" id="{B8778432-16C6-E071-CC84-F59E0EEA2DCB}"/>
                </a:ext>
              </a:extLst>
            </p:cNvPr>
            <p:cNvSpPr/>
            <p:nvPr/>
          </p:nvSpPr>
          <p:spPr>
            <a:xfrm rot="1600366">
              <a:off x="8728482" y="3591989"/>
              <a:ext cx="235739" cy="619826"/>
            </a:xfrm>
            <a:prstGeom prst="flowChartTerminator">
              <a:avLst/>
            </a:prstGeom>
            <a:solidFill>
              <a:srgbClr val="EED69D"/>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5" name="Right Triangle 24">
              <a:extLst>
                <a:ext uri="{FF2B5EF4-FFF2-40B4-BE49-F238E27FC236}">
                  <a16:creationId xmlns:a16="http://schemas.microsoft.com/office/drawing/2014/main" id="{F0561121-7573-DC38-2CA9-4E34396D438E}"/>
                </a:ext>
              </a:extLst>
            </p:cNvPr>
            <p:cNvSpPr/>
            <p:nvPr/>
          </p:nvSpPr>
          <p:spPr>
            <a:xfrm rot="8699319">
              <a:off x="9089303" y="3363985"/>
              <a:ext cx="227797" cy="302749"/>
            </a:xfrm>
            <a:prstGeom prst="rtTriangle">
              <a:avLst/>
            </a:prstGeom>
            <a:solidFill>
              <a:srgbClr val="00B05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6" name="Right Triangle 25">
              <a:extLst>
                <a:ext uri="{FF2B5EF4-FFF2-40B4-BE49-F238E27FC236}">
                  <a16:creationId xmlns:a16="http://schemas.microsoft.com/office/drawing/2014/main" id="{A1E98AFB-5104-BDDC-6ACD-23B7DA322034}"/>
                </a:ext>
              </a:extLst>
            </p:cNvPr>
            <p:cNvSpPr/>
            <p:nvPr/>
          </p:nvSpPr>
          <p:spPr>
            <a:xfrm rot="12900681" flipH="1">
              <a:off x="9471998" y="3363985"/>
              <a:ext cx="227797" cy="302749"/>
            </a:xfrm>
            <a:prstGeom prst="rtTriangle">
              <a:avLst/>
            </a:prstGeom>
            <a:solidFill>
              <a:srgbClr val="00B05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8" name="Flowchart: Connector 27">
              <a:extLst>
                <a:ext uri="{FF2B5EF4-FFF2-40B4-BE49-F238E27FC236}">
                  <a16:creationId xmlns:a16="http://schemas.microsoft.com/office/drawing/2014/main" id="{BF460534-EEA1-42EB-288B-63A44F6AC1BB}"/>
                </a:ext>
              </a:extLst>
            </p:cNvPr>
            <p:cNvSpPr/>
            <p:nvPr/>
          </p:nvSpPr>
          <p:spPr>
            <a:xfrm>
              <a:off x="9343605" y="3625357"/>
              <a:ext cx="73197" cy="90554"/>
            </a:xfrm>
            <a:prstGeom prst="flowChartConnector">
              <a:avLst/>
            </a:prstGeom>
            <a:solidFill>
              <a:srgbClr val="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29" name="Flowchart: Connector 28">
              <a:extLst>
                <a:ext uri="{FF2B5EF4-FFF2-40B4-BE49-F238E27FC236}">
                  <a16:creationId xmlns:a16="http://schemas.microsoft.com/office/drawing/2014/main" id="{777ADDBA-4217-BEA2-D236-41CFB8F28735}"/>
                </a:ext>
              </a:extLst>
            </p:cNvPr>
            <p:cNvSpPr/>
            <p:nvPr/>
          </p:nvSpPr>
          <p:spPr>
            <a:xfrm>
              <a:off x="9343605" y="3756524"/>
              <a:ext cx="73197" cy="90554"/>
            </a:xfrm>
            <a:prstGeom prst="flowChartConnector">
              <a:avLst/>
            </a:prstGeom>
            <a:solidFill>
              <a:srgbClr val="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32" name="Picture 9">
              <a:extLst>
                <a:ext uri="{FF2B5EF4-FFF2-40B4-BE49-F238E27FC236}">
                  <a16:creationId xmlns:a16="http://schemas.microsoft.com/office/drawing/2014/main" id="{997C4FD8-62E3-86F0-8D78-CFB4BDCF11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2206"/>
            <a:stretch/>
          </p:blipFill>
          <p:spPr bwMode="auto">
            <a:xfrm>
              <a:off x="8792676" y="1627879"/>
              <a:ext cx="1184833" cy="1676676"/>
            </a:xfrm>
            <a:prstGeom prst="rect">
              <a:avLst/>
            </a:prstGeom>
            <a:noFill/>
            <a:extLst>
              <a:ext uri="{909E8E84-426E-40DD-AFC4-6F175D3DCCD1}">
                <a14:hiddenFill xmlns:a14="http://schemas.microsoft.com/office/drawing/2010/main">
                  <a:solidFill>
                    <a:srgbClr val="FFFFFF"/>
                  </a:solidFill>
                </a14:hiddenFill>
              </a:ext>
            </a:extLst>
          </p:spPr>
        </p:pic>
        <p:sp>
          <p:nvSpPr>
            <p:cNvPr id="46" name="Flowchart: Terminator 45">
              <a:extLst>
                <a:ext uri="{FF2B5EF4-FFF2-40B4-BE49-F238E27FC236}">
                  <a16:creationId xmlns:a16="http://schemas.microsoft.com/office/drawing/2014/main" id="{1749A675-26DC-14EB-F800-47F0BDD6D919}"/>
                </a:ext>
              </a:extLst>
            </p:cNvPr>
            <p:cNvSpPr/>
            <p:nvPr/>
          </p:nvSpPr>
          <p:spPr>
            <a:xfrm rot="19316856" flipH="1">
              <a:off x="9791253" y="3714233"/>
              <a:ext cx="207245" cy="524129"/>
            </a:xfrm>
            <a:prstGeom prst="flowChartTerminator">
              <a:avLst/>
            </a:prstGeom>
            <a:solidFill>
              <a:srgbClr val="EED69D"/>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5" name="Flowchart: Delay 14">
              <a:extLst>
                <a:ext uri="{FF2B5EF4-FFF2-40B4-BE49-F238E27FC236}">
                  <a16:creationId xmlns:a16="http://schemas.microsoft.com/office/drawing/2014/main" id="{81AA66C6-B3F5-4257-68E0-6B5E689C28CE}"/>
                </a:ext>
              </a:extLst>
            </p:cNvPr>
            <p:cNvSpPr/>
            <p:nvPr/>
          </p:nvSpPr>
          <p:spPr>
            <a:xfrm rot="19976169">
              <a:off x="9626713" y="3353683"/>
              <a:ext cx="294381" cy="681667"/>
            </a:xfrm>
            <a:prstGeom prst="flowChartDelay">
              <a:avLst/>
            </a:prstGeom>
            <a:solidFill>
              <a:srgbClr val="00B05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nvGrpSpPr>
            <p:cNvPr id="30" name="Group 29">
              <a:extLst>
                <a:ext uri="{FF2B5EF4-FFF2-40B4-BE49-F238E27FC236}">
                  <a16:creationId xmlns:a16="http://schemas.microsoft.com/office/drawing/2014/main" id="{765B9F24-A804-FA0A-5479-044D601F8C55}"/>
                </a:ext>
              </a:extLst>
            </p:cNvPr>
            <p:cNvGrpSpPr/>
            <p:nvPr/>
          </p:nvGrpSpPr>
          <p:grpSpPr>
            <a:xfrm>
              <a:off x="9482651" y="3532656"/>
              <a:ext cx="298667" cy="542418"/>
              <a:chOff x="859631" y="2338402"/>
              <a:chExt cx="571500" cy="788345"/>
            </a:xfrm>
          </p:grpSpPr>
          <p:sp>
            <p:nvSpPr>
              <p:cNvPr id="33" name="Rectangle 32">
                <a:extLst>
                  <a:ext uri="{FF2B5EF4-FFF2-40B4-BE49-F238E27FC236}">
                    <a16:creationId xmlns:a16="http://schemas.microsoft.com/office/drawing/2014/main" id="{0E241E43-F1F8-67A3-56AF-25383F405367}"/>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2D2C9BC3-EDE7-CF6D-D719-085A8B49A95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1" y="2338402"/>
                <a:ext cx="571500" cy="788345"/>
              </a:xfrm>
              <a:prstGeom prst="rect">
                <a:avLst/>
              </a:prstGeom>
              <a:ln>
                <a:noFill/>
              </a:ln>
            </p:spPr>
          </p:pic>
        </p:grpSp>
        <p:sp>
          <p:nvSpPr>
            <p:cNvPr id="48" name="Freeform: Shape 47">
              <a:extLst>
                <a:ext uri="{FF2B5EF4-FFF2-40B4-BE49-F238E27FC236}">
                  <a16:creationId xmlns:a16="http://schemas.microsoft.com/office/drawing/2014/main" id="{12C5E657-10F3-17C3-A304-34E286BD1EEB}"/>
                </a:ext>
              </a:extLst>
            </p:cNvPr>
            <p:cNvSpPr/>
            <p:nvPr/>
          </p:nvSpPr>
          <p:spPr>
            <a:xfrm rot="16883304" flipH="1">
              <a:off x="7964272" y="3974786"/>
              <a:ext cx="869089" cy="808398"/>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 name="connsiteX0" fmla="*/ 727876 w 977408"/>
                <a:gd name="connsiteY0" fmla="*/ 193137 h 872129"/>
                <a:gd name="connsiteX1" fmla="*/ 727884 w 977408"/>
                <a:gd name="connsiteY1" fmla="*/ 193288 h 872129"/>
                <a:gd name="connsiteX2" fmla="*/ 727962 w 977408"/>
                <a:gd name="connsiteY2" fmla="*/ 193369 h 872129"/>
                <a:gd name="connsiteX3" fmla="*/ 727876 w 977408"/>
                <a:gd name="connsiteY3" fmla="*/ 193137 h 872129"/>
                <a:gd name="connsiteX4" fmla="*/ 859426 w 977408"/>
                <a:gd name="connsiteY4" fmla="*/ 1992 h 872129"/>
                <a:gd name="connsiteX5" fmla="*/ 867198 w 977408"/>
                <a:gd name="connsiteY5" fmla="*/ 7451 h 872129"/>
                <a:gd name="connsiteX6" fmla="*/ 874435 w 977408"/>
                <a:gd name="connsiteY6" fmla="*/ 15073 h 872129"/>
                <a:gd name="connsiteX7" fmla="*/ 873555 w 977408"/>
                <a:gd name="connsiteY7" fmla="*/ 48886 h 872129"/>
                <a:gd name="connsiteX8" fmla="*/ 738331 w 977408"/>
                <a:gd name="connsiteY8" fmla="*/ 180451 h 872129"/>
                <a:gd name="connsiteX9" fmla="*/ 734800 w 977408"/>
                <a:gd name="connsiteY9" fmla="*/ 186577 h 872129"/>
                <a:gd name="connsiteX10" fmla="*/ 734891 w 977408"/>
                <a:gd name="connsiteY10" fmla="*/ 187865 h 872129"/>
                <a:gd name="connsiteX11" fmla="*/ 736864 w 977408"/>
                <a:gd name="connsiteY11" fmla="*/ 188259 h 872129"/>
                <a:gd name="connsiteX12" fmla="*/ 740620 w 977408"/>
                <a:gd name="connsiteY12" fmla="*/ 186910 h 872129"/>
                <a:gd name="connsiteX13" fmla="*/ 741471 w 977408"/>
                <a:gd name="connsiteY13" fmla="*/ 186398 h 872129"/>
                <a:gd name="connsiteX14" fmla="*/ 744563 w 977408"/>
                <a:gd name="connsiteY14" fmla="*/ 183942 h 872129"/>
                <a:gd name="connsiteX15" fmla="*/ 902998 w 977408"/>
                <a:gd name="connsiteY15" fmla="*/ 45136 h 872129"/>
                <a:gd name="connsiteX16" fmla="*/ 953613 w 977408"/>
                <a:gd name="connsiteY16" fmla="*/ 47775 h 872129"/>
                <a:gd name="connsiteX17" fmla="*/ 953815 w 977408"/>
                <a:gd name="connsiteY17" fmla="*/ 47999 h 872129"/>
                <a:gd name="connsiteX18" fmla="*/ 951457 w 977408"/>
                <a:gd name="connsiteY18" fmla="*/ 92284 h 872129"/>
                <a:gd name="connsiteX19" fmla="*/ 828409 w 977408"/>
                <a:gd name="connsiteY19" fmla="*/ 202893 h 872129"/>
                <a:gd name="connsiteX20" fmla="*/ 785857 w 977408"/>
                <a:gd name="connsiteY20" fmla="*/ 240432 h 872129"/>
                <a:gd name="connsiteX21" fmla="*/ 891520 w 977408"/>
                <a:gd name="connsiteY21" fmla="*/ 153002 h 872129"/>
                <a:gd name="connsiteX22" fmla="*/ 931332 w 977408"/>
                <a:gd name="connsiteY22" fmla="*/ 121399 h 872129"/>
                <a:gd name="connsiteX23" fmla="*/ 957572 w 977408"/>
                <a:gd name="connsiteY23" fmla="*/ 116563 h 872129"/>
                <a:gd name="connsiteX24" fmla="*/ 971249 w 977408"/>
                <a:gd name="connsiteY24" fmla="*/ 125988 h 872129"/>
                <a:gd name="connsiteX25" fmla="*/ 966661 w 977408"/>
                <a:gd name="connsiteY25" fmla="*/ 165907 h 872129"/>
                <a:gd name="connsiteX26" fmla="*/ 821674 w 977408"/>
                <a:gd name="connsiteY26" fmla="*/ 291671 h 872129"/>
                <a:gd name="connsiteX27" fmla="*/ 818341 w 977408"/>
                <a:gd name="connsiteY27" fmla="*/ 304146 h 872129"/>
                <a:gd name="connsiteX28" fmla="*/ 824129 w 977408"/>
                <a:gd name="connsiteY28" fmla="*/ 301801 h 872129"/>
                <a:gd name="connsiteX29" fmla="*/ 830290 w 977408"/>
                <a:gd name="connsiteY29" fmla="*/ 296872 h 872129"/>
                <a:gd name="connsiteX30" fmla="*/ 908625 w 977408"/>
                <a:gd name="connsiteY30" fmla="*/ 238712 h 872129"/>
                <a:gd name="connsiteX31" fmla="*/ 948543 w 977408"/>
                <a:gd name="connsiteY31" fmla="*/ 243299 h 872129"/>
                <a:gd name="connsiteX32" fmla="*/ 943954 w 977408"/>
                <a:gd name="connsiteY32" fmla="*/ 283218 h 872129"/>
                <a:gd name="connsiteX33" fmla="*/ 863235 w 977408"/>
                <a:gd name="connsiteY33" fmla="*/ 348342 h 872129"/>
                <a:gd name="connsiteX34" fmla="*/ 817377 w 977408"/>
                <a:gd name="connsiteY34" fmla="*/ 378305 h 872129"/>
                <a:gd name="connsiteX35" fmla="*/ 814879 w 977408"/>
                <a:gd name="connsiteY35" fmla="*/ 379576 h 872129"/>
                <a:gd name="connsiteX36" fmla="*/ 810673 w 977408"/>
                <a:gd name="connsiteY36" fmla="*/ 382319 h 872129"/>
                <a:gd name="connsiteX37" fmla="*/ 750072 w 977408"/>
                <a:gd name="connsiteY37" fmla="*/ 423501 h 872129"/>
                <a:gd name="connsiteX38" fmla="*/ 670730 w 977408"/>
                <a:gd name="connsiteY38" fmla="*/ 457344 h 872129"/>
                <a:gd name="connsiteX39" fmla="*/ 628664 w 977408"/>
                <a:gd name="connsiteY39" fmla="*/ 448617 h 872129"/>
                <a:gd name="connsiteX40" fmla="*/ 624741 w 977408"/>
                <a:gd name="connsiteY40" fmla="*/ 456078 h 872129"/>
                <a:gd name="connsiteX41" fmla="*/ 426569 w 977408"/>
                <a:gd name="connsiteY41" fmla="*/ 674023 h 872129"/>
                <a:gd name="connsiteX42" fmla="*/ 173415 w 977408"/>
                <a:gd name="connsiteY42" fmla="*/ 870821 h 872129"/>
                <a:gd name="connsiteX43" fmla="*/ 171102 w 977408"/>
                <a:gd name="connsiteY43" fmla="*/ 868408 h 872129"/>
                <a:gd name="connsiteX44" fmla="*/ 34228 w 977408"/>
                <a:gd name="connsiteY44" fmla="*/ 868408 h 872129"/>
                <a:gd name="connsiteX45" fmla="*/ 99 w 977408"/>
                <a:gd name="connsiteY45" fmla="*/ 493901 h 872129"/>
                <a:gd name="connsiteX46" fmla="*/ 27132 w 977408"/>
                <a:gd name="connsiteY46" fmla="*/ 486024 h 872129"/>
                <a:gd name="connsiteX47" fmla="*/ 178108 w 977408"/>
                <a:gd name="connsiteY47" fmla="*/ 119394 h 872129"/>
                <a:gd name="connsiteX48" fmla="*/ 212237 w 977408"/>
                <a:gd name="connsiteY48" fmla="*/ 493901 h 872129"/>
                <a:gd name="connsiteX49" fmla="*/ 210296 w 977408"/>
                <a:gd name="connsiteY49" fmla="*/ 599380 h 872129"/>
                <a:gd name="connsiteX50" fmla="*/ 284214 w 977408"/>
                <a:gd name="connsiteY50" fmla="*/ 525499 h 872129"/>
                <a:gd name="connsiteX51" fmla="*/ 510361 w 977408"/>
                <a:gd name="connsiteY51" fmla="*/ 336742 h 872129"/>
                <a:gd name="connsiteX52" fmla="*/ 512419 w 977408"/>
                <a:gd name="connsiteY52" fmla="*/ 335770 h 872129"/>
                <a:gd name="connsiteX53" fmla="*/ 512035 w 977408"/>
                <a:gd name="connsiteY53" fmla="*/ 335211 h 872129"/>
                <a:gd name="connsiteX54" fmla="*/ 528255 w 977408"/>
                <a:gd name="connsiteY54" fmla="*/ 206729 h 872129"/>
                <a:gd name="connsiteX55" fmla="*/ 555720 w 977408"/>
                <a:gd name="connsiteY55" fmla="*/ 123388 h 872129"/>
                <a:gd name="connsiteX56" fmla="*/ 530106 w 977408"/>
                <a:gd name="connsiteY56" fmla="*/ 54194 h 872129"/>
                <a:gd name="connsiteX57" fmla="*/ 530202 w 977408"/>
                <a:gd name="connsiteY57" fmla="*/ 51496 h 872129"/>
                <a:gd name="connsiteX58" fmla="*/ 529786 w 977408"/>
                <a:gd name="connsiteY58" fmla="*/ 47333 h 872129"/>
                <a:gd name="connsiteX59" fmla="*/ 537531 w 977408"/>
                <a:gd name="connsiteY59" fmla="*/ 27564 h 872129"/>
                <a:gd name="connsiteX60" fmla="*/ 600804 w 977408"/>
                <a:gd name="connsiteY60" fmla="*/ 49307 h 872129"/>
                <a:gd name="connsiteX61" fmla="*/ 615779 w 977408"/>
                <a:gd name="connsiteY61" fmla="*/ 72812 h 872129"/>
                <a:gd name="connsiteX62" fmla="*/ 619045 w 977408"/>
                <a:gd name="connsiteY62" fmla="*/ 82609 h 872129"/>
                <a:gd name="connsiteX63" fmla="*/ 619231 w 977408"/>
                <a:gd name="connsiteY63" fmla="*/ 84159 h 872129"/>
                <a:gd name="connsiteX64" fmla="*/ 614797 w 977408"/>
                <a:gd name="connsiteY64" fmla="*/ 122712 h 872129"/>
                <a:gd name="connsiteX65" fmla="*/ 615086 w 977408"/>
                <a:gd name="connsiteY65" fmla="*/ 122593 h 872129"/>
                <a:gd name="connsiteX66" fmla="*/ 614101 w 977408"/>
                <a:gd name="connsiteY66" fmla="*/ 127552 h 872129"/>
                <a:gd name="connsiteX67" fmla="*/ 620570 w 977408"/>
                <a:gd name="connsiteY67" fmla="*/ 148663 h 872129"/>
                <a:gd name="connsiteX68" fmla="*/ 623108 w 977408"/>
                <a:gd name="connsiteY68" fmla="*/ 151359 h 872129"/>
                <a:gd name="connsiteX69" fmla="*/ 623124 w 977408"/>
                <a:gd name="connsiteY69" fmla="*/ 152349 h 872129"/>
                <a:gd name="connsiteX70" fmla="*/ 624117 w 977408"/>
                <a:gd name="connsiteY70" fmla="*/ 152432 h 872129"/>
                <a:gd name="connsiteX71" fmla="*/ 624712 w 977408"/>
                <a:gd name="connsiteY71" fmla="*/ 153062 h 872129"/>
                <a:gd name="connsiteX72" fmla="*/ 635507 w 977408"/>
                <a:gd name="connsiteY72" fmla="*/ 159243 h 872129"/>
                <a:gd name="connsiteX73" fmla="*/ 638991 w 977408"/>
                <a:gd name="connsiteY73" fmla="*/ 159943 h 872129"/>
                <a:gd name="connsiteX74" fmla="*/ 641276 w 977408"/>
                <a:gd name="connsiteY74" fmla="*/ 161064 h 872129"/>
                <a:gd name="connsiteX75" fmla="*/ 664816 w 977408"/>
                <a:gd name="connsiteY75" fmla="*/ 158508 h 872129"/>
                <a:gd name="connsiteX76" fmla="*/ 669360 w 977408"/>
                <a:gd name="connsiteY76" fmla="*/ 155656 h 872129"/>
                <a:gd name="connsiteX77" fmla="*/ 671530 w 977408"/>
                <a:gd name="connsiteY77" fmla="*/ 153780 h 872129"/>
                <a:gd name="connsiteX78" fmla="*/ 671622 w 977408"/>
                <a:gd name="connsiteY78" fmla="*/ 153804 h 872129"/>
                <a:gd name="connsiteX79" fmla="*/ 674824 w 977408"/>
                <a:gd name="connsiteY79" fmla="*/ 150837 h 872129"/>
                <a:gd name="connsiteX80" fmla="*/ 833384 w 977408"/>
                <a:gd name="connsiteY80" fmla="*/ 6571 h 872129"/>
                <a:gd name="connsiteX81" fmla="*/ 859426 w 977408"/>
                <a:gd name="connsiteY81" fmla="*/ 1992 h 872129"/>
                <a:gd name="connsiteX0" fmla="*/ 727876 w 977408"/>
                <a:gd name="connsiteY0" fmla="*/ 193137 h 872129"/>
                <a:gd name="connsiteX1" fmla="*/ 727884 w 977408"/>
                <a:gd name="connsiteY1" fmla="*/ 193288 h 872129"/>
                <a:gd name="connsiteX2" fmla="*/ 727962 w 977408"/>
                <a:gd name="connsiteY2" fmla="*/ 193369 h 872129"/>
                <a:gd name="connsiteX3" fmla="*/ 727876 w 977408"/>
                <a:gd name="connsiteY3" fmla="*/ 193137 h 872129"/>
                <a:gd name="connsiteX4" fmla="*/ 859426 w 977408"/>
                <a:gd name="connsiteY4" fmla="*/ 1992 h 872129"/>
                <a:gd name="connsiteX5" fmla="*/ 867198 w 977408"/>
                <a:gd name="connsiteY5" fmla="*/ 7451 h 872129"/>
                <a:gd name="connsiteX6" fmla="*/ 874435 w 977408"/>
                <a:gd name="connsiteY6" fmla="*/ 15073 h 872129"/>
                <a:gd name="connsiteX7" fmla="*/ 873555 w 977408"/>
                <a:gd name="connsiteY7" fmla="*/ 48886 h 872129"/>
                <a:gd name="connsiteX8" fmla="*/ 738331 w 977408"/>
                <a:gd name="connsiteY8" fmla="*/ 180451 h 872129"/>
                <a:gd name="connsiteX9" fmla="*/ 734800 w 977408"/>
                <a:gd name="connsiteY9" fmla="*/ 186577 h 872129"/>
                <a:gd name="connsiteX10" fmla="*/ 734891 w 977408"/>
                <a:gd name="connsiteY10" fmla="*/ 187865 h 872129"/>
                <a:gd name="connsiteX11" fmla="*/ 736864 w 977408"/>
                <a:gd name="connsiteY11" fmla="*/ 188259 h 872129"/>
                <a:gd name="connsiteX12" fmla="*/ 740620 w 977408"/>
                <a:gd name="connsiteY12" fmla="*/ 186910 h 872129"/>
                <a:gd name="connsiteX13" fmla="*/ 741471 w 977408"/>
                <a:gd name="connsiteY13" fmla="*/ 186398 h 872129"/>
                <a:gd name="connsiteX14" fmla="*/ 744563 w 977408"/>
                <a:gd name="connsiteY14" fmla="*/ 183942 h 872129"/>
                <a:gd name="connsiteX15" fmla="*/ 902998 w 977408"/>
                <a:gd name="connsiteY15" fmla="*/ 45136 h 872129"/>
                <a:gd name="connsiteX16" fmla="*/ 953613 w 977408"/>
                <a:gd name="connsiteY16" fmla="*/ 47775 h 872129"/>
                <a:gd name="connsiteX17" fmla="*/ 953815 w 977408"/>
                <a:gd name="connsiteY17" fmla="*/ 47999 h 872129"/>
                <a:gd name="connsiteX18" fmla="*/ 951457 w 977408"/>
                <a:gd name="connsiteY18" fmla="*/ 92284 h 872129"/>
                <a:gd name="connsiteX19" fmla="*/ 828409 w 977408"/>
                <a:gd name="connsiteY19" fmla="*/ 202893 h 872129"/>
                <a:gd name="connsiteX20" fmla="*/ 785857 w 977408"/>
                <a:gd name="connsiteY20" fmla="*/ 240432 h 872129"/>
                <a:gd name="connsiteX21" fmla="*/ 891520 w 977408"/>
                <a:gd name="connsiteY21" fmla="*/ 153002 h 872129"/>
                <a:gd name="connsiteX22" fmla="*/ 931332 w 977408"/>
                <a:gd name="connsiteY22" fmla="*/ 121399 h 872129"/>
                <a:gd name="connsiteX23" fmla="*/ 957572 w 977408"/>
                <a:gd name="connsiteY23" fmla="*/ 116563 h 872129"/>
                <a:gd name="connsiteX24" fmla="*/ 971249 w 977408"/>
                <a:gd name="connsiteY24" fmla="*/ 125988 h 872129"/>
                <a:gd name="connsiteX25" fmla="*/ 966661 w 977408"/>
                <a:gd name="connsiteY25" fmla="*/ 165907 h 872129"/>
                <a:gd name="connsiteX26" fmla="*/ 821674 w 977408"/>
                <a:gd name="connsiteY26" fmla="*/ 291671 h 872129"/>
                <a:gd name="connsiteX27" fmla="*/ 818341 w 977408"/>
                <a:gd name="connsiteY27" fmla="*/ 304146 h 872129"/>
                <a:gd name="connsiteX28" fmla="*/ 824129 w 977408"/>
                <a:gd name="connsiteY28" fmla="*/ 301801 h 872129"/>
                <a:gd name="connsiteX29" fmla="*/ 830290 w 977408"/>
                <a:gd name="connsiteY29" fmla="*/ 296872 h 872129"/>
                <a:gd name="connsiteX30" fmla="*/ 908625 w 977408"/>
                <a:gd name="connsiteY30" fmla="*/ 238712 h 872129"/>
                <a:gd name="connsiteX31" fmla="*/ 948543 w 977408"/>
                <a:gd name="connsiteY31" fmla="*/ 243299 h 872129"/>
                <a:gd name="connsiteX32" fmla="*/ 943954 w 977408"/>
                <a:gd name="connsiteY32" fmla="*/ 283218 h 872129"/>
                <a:gd name="connsiteX33" fmla="*/ 863235 w 977408"/>
                <a:gd name="connsiteY33" fmla="*/ 348342 h 872129"/>
                <a:gd name="connsiteX34" fmla="*/ 817377 w 977408"/>
                <a:gd name="connsiteY34" fmla="*/ 378305 h 872129"/>
                <a:gd name="connsiteX35" fmla="*/ 814879 w 977408"/>
                <a:gd name="connsiteY35" fmla="*/ 379576 h 872129"/>
                <a:gd name="connsiteX36" fmla="*/ 810673 w 977408"/>
                <a:gd name="connsiteY36" fmla="*/ 382319 h 872129"/>
                <a:gd name="connsiteX37" fmla="*/ 750072 w 977408"/>
                <a:gd name="connsiteY37" fmla="*/ 423501 h 872129"/>
                <a:gd name="connsiteX38" fmla="*/ 670730 w 977408"/>
                <a:gd name="connsiteY38" fmla="*/ 457344 h 872129"/>
                <a:gd name="connsiteX39" fmla="*/ 628664 w 977408"/>
                <a:gd name="connsiteY39" fmla="*/ 448617 h 872129"/>
                <a:gd name="connsiteX40" fmla="*/ 624741 w 977408"/>
                <a:gd name="connsiteY40" fmla="*/ 456078 h 872129"/>
                <a:gd name="connsiteX41" fmla="*/ 426569 w 977408"/>
                <a:gd name="connsiteY41" fmla="*/ 674023 h 872129"/>
                <a:gd name="connsiteX42" fmla="*/ 173415 w 977408"/>
                <a:gd name="connsiteY42" fmla="*/ 870821 h 872129"/>
                <a:gd name="connsiteX43" fmla="*/ 171102 w 977408"/>
                <a:gd name="connsiteY43" fmla="*/ 868408 h 872129"/>
                <a:gd name="connsiteX44" fmla="*/ 34228 w 977408"/>
                <a:gd name="connsiteY44" fmla="*/ 868408 h 872129"/>
                <a:gd name="connsiteX45" fmla="*/ 99 w 977408"/>
                <a:gd name="connsiteY45" fmla="*/ 493901 h 872129"/>
                <a:gd name="connsiteX46" fmla="*/ 27132 w 977408"/>
                <a:gd name="connsiteY46" fmla="*/ 486024 h 872129"/>
                <a:gd name="connsiteX47" fmla="*/ 140669 w 977408"/>
                <a:gd name="connsiteY47" fmla="*/ 521501 h 872129"/>
                <a:gd name="connsiteX48" fmla="*/ 212237 w 977408"/>
                <a:gd name="connsiteY48" fmla="*/ 493901 h 872129"/>
                <a:gd name="connsiteX49" fmla="*/ 210296 w 977408"/>
                <a:gd name="connsiteY49" fmla="*/ 599380 h 872129"/>
                <a:gd name="connsiteX50" fmla="*/ 284214 w 977408"/>
                <a:gd name="connsiteY50" fmla="*/ 525499 h 872129"/>
                <a:gd name="connsiteX51" fmla="*/ 510361 w 977408"/>
                <a:gd name="connsiteY51" fmla="*/ 336742 h 872129"/>
                <a:gd name="connsiteX52" fmla="*/ 512419 w 977408"/>
                <a:gd name="connsiteY52" fmla="*/ 335770 h 872129"/>
                <a:gd name="connsiteX53" fmla="*/ 512035 w 977408"/>
                <a:gd name="connsiteY53" fmla="*/ 335211 h 872129"/>
                <a:gd name="connsiteX54" fmla="*/ 528255 w 977408"/>
                <a:gd name="connsiteY54" fmla="*/ 206729 h 872129"/>
                <a:gd name="connsiteX55" fmla="*/ 555720 w 977408"/>
                <a:gd name="connsiteY55" fmla="*/ 123388 h 872129"/>
                <a:gd name="connsiteX56" fmla="*/ 530106 w 977408"/>
                <a:gd name="connsiteY56" fmla="*/ 54194 h 872129"/>
                <a:gd name="connsiteX57" fmla="*/ 530202 w 977408"/>
                <a:gd name="connsiteY57" fmla="*/ 51496 h 872129"/>
                <a:gd name="connsiteX58" fmla="*/ 529786 w 977408"/>
                <a:gd name="connsiteY58" fmla="*/ 47333 h 872129"/>
                <a:gd name="connsiteX59" fmla="*/ 537531 w 977408"/>
                <a:gd name="connsiteY59" fmla="*/ 27564 h 872129"/>
                <a:gd name="connsiteX60" fmla="*/ 600804 w 977408"/>
                <a:gd name="connsiteY60" fmla="*/ 49307 h 872129"/>
                <a:gd name="connsiteX61" fmla="*/ 615779 w 977408"/>
                <a:gd name="connsiteY61" fmla="*/ 72812 h 872129"/>
                <a:gd name="connsiteX62" fmla="*/ 619045 w 977408"/>
                <a:gd name="connsiteY62" fmla="*/ 82609 h 872129"/>
                <a:gd name="connsiteX63" fmla="*/ 619231 w 977408"/>
                <a:gd name="connsiteY63" fmla="*/ 84159 h 872129"/>
                <a:gd name="connsiteX64" fmla="*/ 614797 w 977408"/>
                <a:gd name="connsiteY64" fmla="*/ 122712 h 872129"/>
                <a:gd name="connsiteX65" fmla="*/ 615086 w 977408"/>
                <a:gd name="connsiteY65" fmla="*/ 122593 h 872129"/>
                <a:gd name="connsiteX66" fmla="*/ 614101 w 977408"/>
                <a:gd name="connsiteY66" fmla="*/ 127552 h 872129"/>
                <a:gd name="connsiteX67" fmla="*/ 620570 w 977408"/>
                <a:gd name="connsiteY67" fmla="*/ 148663 h 872129"/>
                <a:gd name="connsiteX68" fmla="*/ 623108 w 977408"/>
                <a:gd name="connsiteY68" fmla="*/ 151359 h 872129"/>
                <a:gd name="connsiteX69" fmla="*/ 623124 w 977408"/>
                <a:gd name="connsiteY69" fmla="*/ 152349 h 872129"/>
                <a:gd name="connsiteX70" fmla="*/ 624117 w 977408"/>
                <a:gd name="connsiteY70" fmla="*/ 152432 h 872129"/>
                <a:gd name="connsiteX71" fmla="*/ 624712 w 977408"/>
                <a:gd name="connsiteY71" fmla="*/ 153062 h 872129"/>
                <a:gd name="connsiteX72" fmla="*/ 635507 w 977408"/>
                <a:gd name="connsiteY72" fmla="*/ 159243 h 872129"/>
                <a:gd name="connsiteX73" fmla="*/ 638991 w 977408"/>
                <a:gd name="connsiteY73" fmla="*/ 159943 h 872129"/>
                <a:gd name="connsiteX74" fmla="*/ 641276 w 977408"/>
                <a:gd name="connsiteY74" fmla="*/ 161064 h 872129"/>
                <a:gd name="connsiteX75" fmla="*/ 664816 w 977408"/>
                <a:gd name="connsiteY75" fmla="*/ 158508 h 872129"/>
                <a:gd name="connsiteX76" fmla="*/ 669360 w 977408"/>
                <a:gd name="connsiteY76" fmla="*/ 155656 h 872129"/>
                <a:gd name="connsiteX77" fmla="*/ 671530 w 977408"/>
                <a:gd name="connsiteY77" fmla="*/ 153780 h 872129"/>
                <a:gd name="connsiteX78" fmla="*/ 671622 w 977408"/>
                <a:gd name="connsiteY78" fmla="*/ 153804 h 872129"/>
                <a:gd name="connsiteX79" fmla="*/ 674824 w 977408"/>
                <a:gd name="connsiteY79" fmla="*/ 150837 h 872129"/>
                <a:gd name="connsiteX80" fmla="*/ 833384 w 977408"/>
                <a:gd name="connsiteY80" fmla="*/ 6571 h 872129"/>
                <a:gd name="connsiteX81" fmla="*/ 859426 w 977408"/>
                <a:gd name="connsiteY81" fmla="*/ 1992 h 872129"/>
                <a:gd name="connsiteX0" fmla="*/ 727876 w 977408"/>
                <a:gd name="connsiteY0" fmla="*/ 193137 h 872129"/>
                <a:gd name="connsiteX1" fmla="*/ 727884 w 977408"/>
                <a:gd name="connsiteY1" fmla="*/ 193288 h 872129"/>
                <a:gd name="connsiteX2" fmla="*/ 727962 w 977408"/>
                <a:gd name="connsiteY2" fmla="*/ 193369 h 872129"/>
                <a:gd name="connsiteX3" fmla="*/ 727876 w 977408"/>
                <a:gd name="connsiteY3" fmla="*/ 193137 h 872129"/>
                <a:gd name="connsiteX4" fmla="*/ 859426 w 977408"/>
                <a:gd name="connsiteY4" fmla="*/ 1992 h 872129"/>
                <a:gd name="connsiteX5" fmla="*/ 867198 w 977408"/>
                <a:gd name="connsiteY5" fmla="*/ 7451 h 872129"/>
                <a:gd name="connsiteX6" fmla="*/ 874435 w 977408"/>
                <a:gd name="connsiteY6" fmla="*/ 15073 h 872129"/>
                <a:gd name="connsiteX7" fmla="*/ 873555 w 977408"/>
                <a:gd name="connsiteY7" fmla="*/ 48886 h 872129"/>
                <a:gd name="connsiteX8" fmla="*/ 738331 w 977408"/>
                <a:gd name="connsiteY8" fmla="*/ 180451 h 872129"/>
                <a:gd name="connsiteX9" fmla="*/ 734800 w 977408"/>
                <a:gd name="connsiteY9" fmla="*/ 186577 h 872129"/>
                <a:gd name="connsiteX10" fmla="*/ 734891 w 977408"/>
                <a:gd name="connsiteY10" fmla="*/ 187865 h 872129"/>
                <a:gd name="connsiteX11" fmla="*/ 736864 w 977408"/>
                <a:gd name="connsiteY11" fmla="*/ 188259 h 872129"/>
                <a:gd name="connsiteX12" fmla="*/ 740620 w 977408"/>
                <a:gd name="connsiteY12" fmla="*/ 186910 h 872129"/>
                <a:gd name="connsiteX13" fmla="*/ 741471 w 977408"/>
                <a:gd name="connsiteY13" fmla="*/ 186398 h 872129"/>
                <a:gd name="connsiteX14" fmla="*/ 744563 w 977408"/>
                <a:gd name="connsiteY14" fmla="*/ 183942 h 872129"/>
                <a:gd name="connsiteX15" fmla="*/ 902998 w 977408"/>
                <a:gd name="connsiteY15" fmla="*/ 45136 h 872129"/>
                <a:gd name="connsiteX16" fmla="*/ 953613 w 977408"/>
                <a:gd name="connsiteY16" fmla="*/ 47775 h 872129"/>
                <a:gd name="connsiteX17" fmla="*/ 953815 w 977408"/>
                <a:gd name="connsiteY17" fmla="*/ 47999 h 872129"/>
                <a:gd name="connsiteX18" fmla="*/ 951457 w 977408"/>
                <a:gd name="connsiteY18" fmla="*/ 92284 h 872129"/>
                <a:gd name="connsiteX19" fmla="*/ 828409 w 977408"/>
                <a:gd name="connsiteY19" fmla="*/ 202893 h 872129"/>
                <a:gd name="connsiteX20" fmla="*/ 785857 w 977408"/>
                <a:gd name="connsiteY20" fmla="*/ 240432 h 872129"/>
                <a:gd name="connsiteX21" fmla="*/ 891520 w 977408"/>
                <a:gd name="connsiteY21" fmla="*/ 153002 h 872129"/>
                <a:gd name="connsiteX22" fmla="*/ 931332 w 977408"/>
                <a:gd name="connsiteY22" fmla="*/ 121399 h 872129"/>
                <a:gd name="connsiteX23" fmla="*/ 957572 w 977408"/>
                <a:gd name="connsiteY23" fmla="*/ 116563 h 872129"/>
                <a:gd name="connsiteX24" fmla="*/ 971249 w 977408"/>
                <a:gd name="connsiteY24" fmla="*/ 125988 h 872129"/>
                <a:gd name="connsiteX25" fmla="*/ 966661 w 977408"/>
                <a:gd name="connsiteY25" fmla="*/ 165907 h 872129"/>
                <a:gd name="connsiteX26" fmla="*/ 821674 w 977408"/>
                <a:gd name="connsiteY26" fmla="*/ 291671 h 872129"/>
                <a:gd name="connsiteX27" fmla="*/ 818341 w 977408"/>
                <a:gd name="connsiteY27" fmla="*/ 304146 h 872129"/>
                <a:gd name="connsiteX28" fmla="*/ 824129 w 977408"/>
                <a:gd name="connsiteY28" fmla="*/ 301801 h 872129"/>
                <a:gd name="connsiteX29" fmla="*/ 830290 w 977408"/>
                <a:gd name="connsiteY29" fmla="*/ 296872 h 872129"/>
                <a:gd name="connsiteX30" fmla="*/ 908625 w 977408"/>
                <a:gd name="connsiteY30" fmla="*/ 238712 h 872129"/>
                <a:gd name="connsiteX31" fmla="*/ 948543 w 977408"/>
                <a:gd name="connsiteY31" fmla="*/ 243299 h 872129"/>
                <a:gd name="connsiteX32" fmla="*/ 943954 w 977408"/>
                <a:gd name="connsiteY32" fmla="*/ 283218 h 872129"/>
                <a:gd name="connsiteX33" fmla="*/ 863235 w 977408"/>
                <a:gd name="connsiteY33" fmla="*/ 348342 h 872129"/>
                <a:gd name="connsiteX34" fmla="*/ 817377 w 977408"/>
                <a:gd name="connsiteY34" fmla="*/ 378305 h 872129"/>
                <a:gd name="connsiteX35" fmla="*/ 814879 w 977408"/>
                <a:gd name="connsiteY35" fmla="*/ 379576 h 872129"/>
                <a:gd name="connsiteX36" fmla="*/ 810673 w 977408"/>
                <a:gd name="connsiteY36" fmla="*/ 382319 h 872129"/>
                <a:gd name="connsiteX37" fmla="*/ 750072 w 977408"/>
                <a:gd name="connsiteY37" fmla="*/ 423501 h 872129"/>
                <a:gd name="connsiteX38" fmla="*/ 670730 w 977408"/>
                <a:gd name="connsiteY38" fmla="*/ 457344 h 872129"/>
                <a:gd name="connsiteX39" fmla="*/ 628664 w 977408"/>
                <a:gd name="connsiteY39" fmla="*/ 448617 h 872129"/>
                <a:gd name="connsiteX40" fmla="*/ 624741 w 977408"/>
                <a:gd name="connsiteY40" fmla="*/ 456078 h 872129"/>
                <a:gd name="connsiteX41" fmla="*/ 426569 w 977408"/>
                <a:gd name="connsiteY41" fmla="*/ 674023 h 872129"/>
                <a:gd name="connsiteX42" fmla="*/ 173415 w 977408"/>
                <a:gd name="connsiteY42" fmla="*/ 870821 h 872129"/>
                <a:gd name="connsiteX43" fmla="*/ 171102 w 977408"/>
                <a:gd name="connsiteY43" fmla="*/ 868408 h 872129"/>
                <a:gd name="connsiteX44" fmla="*/ 34228 w 977408"/>
                <a:gd name="connsiteY44" fmla="*/ 868408 h 872129"/>
                <a:gd name="connsiteX45" fmla="*/ 99 w 977408"/>
                <a:gd name="connsiteY45" fmla="*/ 493901 h 872129"/>
                <a:gd name="connsiteX46" fmla="*/ 27132 w 977408"/>
                <a:gd name="connsiteY46" fmla="*/ 486024 h 872129"/>
                <a:gd name="connsiteX47" fmla="*/ 140669 w 977408"/>
                <a:gd name="connsiteY47" fmla="*/ 521501 h 872129"/>
                <a:gd name="connsiteX48" fmla="*/ 212237 w 977408"/>
                <a:gd name="connsiteY48" fmla="*/ 493901 h 872129"/>
                <a:gd name="connsiteX49" fmla="*/ 35277 w 977408"/>
                <a:gd name="connsiteY49" fmla="*/ 871900 h 872129"/>
                <a:gd name="connsiteX50" fmla="*/ 284214 w 977408"/>
                <a:gd name="connsiteY50" fmla="*/ 525499 h 872129"/>
                <a:gd name="connsiteX51" fmla="*/ 510361 w 977408"/>
                <a:gd name="connsiteY51" fmla="*/ 336742 h 872129"/>
                <a:gd name="connsiteX52" fmla="*/ 512419 w 977408"/>
                <a:gd name="connsiteY52" fmla="*/ 335770 h 872129"/>
                <a:gd name="connsiteX53" fmla="*/ 512035 w 977408"/>
                <a:gd name="connsiteY53" fmla="*/ 335211 h 872129"/>
                <a:gd name="connsiteX54" fmla="*/ 528255 w 977408"/>
                <a:gd name="connsiteY54" fmla="*/ 206729 h 872129"/>
                <a:gd name="connsiteX55" fmla="*/ 555720 w 977408"/>
                <a:gd name="connsiteY55" fmla="*/ 123388 h 872129"/>
                <a:gd name="connsiteX56" fmla="*/ 530106 w 977408"/>
                <a:gd name="connsiteY56" fmla="*/ 54194 h 872129"/>
                <a:gd name="connsiteX57" fmla="*/ 530202 w 977408"/>
                <a:gd name="connsiteY57" fmla="*/ 51496 h 872129"/>
                <a:gd name="connsiteX58" fmla="*/ 529786 w 977408"/>
                <a:gd name="connsiteY58" fmla="*/ 47333 h 872129"/>
                <a:gd name="connsiteX59" fmla="*/ 537531 w 977408"/>
                <a:gd name="connsiteY59" fmla="*/ 27564 h 872129"/>
                <a:gd name="connsiteX60" fmla="*/ 600804 w 977408"/>
                <a:gd name="connsiteY60" fmla="*/ 49307 h 872129"/>
                <a:gd name="connsiteX61" fmla="*/ 615779 w 977408"/>
                <a:gd name="connsiteY61" fmla="*/ 72812 h 872129"/>
                <a:gd name="connsiteX62" fmla="*/ 619045 w 977408"/>
                <a:gd name="connsiteY62" fmla="*/ 82609 h 872129"/>
                <a:gd name="connsiteX63" fmla="*/ 619231 w 977408"/>
                <a:gd name="connsiteY63" fmla="*/ 84159 h 872129"/>
                <a:gd name="connsiteX64" fmla="*/ 614797 w 977408"/>
                <a:gd name="connsiteY64" fmla="*/ 122712 h 872129"/>
                <a:gd name="connsiteX65" fmla="*/ 615086 w 977408"/>
                <a:gd name="connsiteY65" fmla="*/ 122593 h 872129"/>
                <a:gd name="connsiteX66" fmla="*/ 614101 w 977408"/>
                <a:gd name="connsiteY66" fmla="*/ 127552 h 872129"/>
                <a:gd name="connsiteX67" fmla="*/ 620570 w 977408"/>
                <a:gd name="connsiteY67" fmla="*/ 148663 h 872129"/>
                <a:gd name="connsiteX68" fmla="*/ 623108 w 977408"/>
                <a:gd name="connsiteY68" fmla="*/ 151359 h 872129"/>
                <a:gd name="connsiteX69" fmla="*/ 623124 w 977408"/>
                <a:gd name="connsiteY69" fmla="*/ 152349 h 872129"/>
                <a:gd name="connsiteX70" fmla="*/ 624117 w 977408"/>
                <a:gd name="connsiteY70" fmla="*/ 152432 h 872129"/>
                <a:gd name="connsiteX71" fmla="*/ 624712 w 977408"/>
                <a:gd name="connsiteY71" fmla="*/ 153062 h 872129"/>
                <a:gd name="connsiteX72" fmla="*/ 635507 w 977408"/>
                <a:gd name="connsiteY72" fmla="*/ 159243 h 872129"/>
                <a:gd name="connsiteX73" fmla="*/ 638991 w 977408"/>
                <a:gd name="connsiteY73" fmla="*/ 159943 h 872129"/>
                <a:gd name="connsiteX74" fmla="*/ 641276 w 977408"/>
                <a:gd name="connsiteY74" fmla="*/ 161064 h 872129"/>
                <a:gd name="connsiteX75" fmla="*/ 664816 w 977408"/>
                <a:gd name="connsiteY75" fmla="*/ 158508 h 872129"/>
                <a:gd name="connsiteX76" fmla="*/ 669360 w 977408"/>
                <a:gd name="connsiteY76" fmla="*/ 155656 h 872129"/>
                <a:gd name="connsiteX77" fmla="*/ 671530 w 977408"/>
                <a:gd name="connsiteY77" fmla="*/ 153780 h 872129"/>
                <a:gd name="connsiteX78" fmla="*/ 671622 w 977408"/>
                <a:gd name="connsiteY78" fmla="*/ 153804 h 872129"/>
                <a:gd name="connsiteX79" fmla="*/ 674824 w 977408"/>
                <a:gd name="connsiteY79" fmla="*/ 150837 h 872129"/>
                <a:gd name="connsiteX80" fmla="*/ 833384 w 977408"/>
                <a:gd name="connsiteY80" fmla="*/ 6571 h 872129"/>
                <a:gd name="connsiteX81" fmla="*/ 859426 w 977408"/>
                <a:gd name="connsiteY81" fmla="*/ 1992 h 872129"/>
                <a:gd name="connsiteX0" fmla="*/ 727809 w 977341"/>
                <a:gd name="connsiteY0" fmla="*/ 193137 h 872129"/>
                <a:gd name="connsiteX1" fmla="*/ 727817 w 977341"/>
                <a:gd name="connsiteY1" fmla="*/ 193288 h 872129"/>
                <a:gd name="connsiteX2" fmla="*/ 727895 w 977341"/>
                <a:gd name="connsiteY2" fmla="*/ 193369 h 872129"/>
                <a:gd name="connsiteX3" fmla="*/ 727809 w 977341"/>
                <a:gd name="connsiteY3" fmla="*/ 193137 h 872129"/>
                <a:gd name="connsiteX4" fmla="*/ 859359 w 977341"/>
                <a:gd name="connsiteY4" fmla="*/ 1992 h 872129"/>
                <a:gd name="connsiteX5" fmla="*/ 867131 w 977341"/>
                <a:gd name="connsiteY5" fmla="*/ 7451 h 872129"/>
                <a:gd name="connsiteX6" fmla="*/ 874368 w 977341"/>
                <a:gd name="connsiteY6" fmla="*/ 15073 h 872129"/>
                <a:gd name="connsiteX7" fmla="*/ 873488 w 977341"/>
                <a:gd name="connsiteY7" fmla="*/ 48886 h 872129"/>
                <a:gd name="connsiteX8" fmla="*/ 738264 w 977341"/>
                <a:gd name="connsiteY8" fmla="*/ 180451 h 872129"/>
                <a:gd name="connsiteX9" fmla="*/ 734733 w 977341"/>
                <a:gd name="connsiteY9" fmla="*/ 186577 h 872129"/>
                <a:gd name="connsiteX10" fmla="*/ 734824 w 977341"/>
                <a:gd name="connsiteY10" fmla="*/ 187865 h 872129"/>
                <a:gd name="connsiteX11" fmla="*/ 736797 w 977341"/>
                <a:gd name="connsiteY11" fmla="*/ 188259 h 872129"/>
                <a:gd name="connsiteX12" fmla="*/ 740553 w 977341"/>
                <a:gd name="connsiteY12" fmla="*/ 186910 h 872129"/>
                <a:gd name="connsiteX13" fmla="*/ 741404 w 977341"/>
                <a:gd name="connsiteY13" fmla="*/ 186398 h 872129"/>
                <a:gd name="connsiteX14" fmla="*/ 744496 w 977341"/>
                <a:gd name="connsiteY14" fmla="*/ 183942 h 872129"/>
                <a:gd name="connsiteX15" fmla="*/ 902931 w 977341"/>
                <a:gd name="connsiteY15" fmla="*/ 45136 h 872129"/>
                <a:gd name="connsiteX16" fmla="*/ 953546 w 977341"/>
                <a:gd name="connsiteY16" fmla="*/ 47775 h 872129"/>
                <a:gd name="connsiteX17" fmla="*/ 953748 w 977341"/>
                <a:gd name="connsiteY17" fmla="*/ 47999 h 872129"/>
                <a:gd name="connsiteX18" fmla="*/ 951390 w 977341"/>
                <a:gd name="connsiteY18" fmla="*/ 92284 h 872129"/>
                <a:gd name="connsiteX19" fmla="*/ 828342 w 977341"/>
                <a:gd name="connsiteY19" fmla="*/ 202893 h 872129"/>
                <a:gd name="connsiteX20" fmla="*/ 785790 w 977341"/>
                <a:gd name="connsiteY20" fmla="*/ 240432 h 872129"/>
                <a:gd name="connsiteX21" fmla="*/ 891453 w 977341"/>
                <a:gd name="connsiteY21" fmla="*/ 153002 h 872129"/>
                <a:gd name="connsiteX22" fmla="*/ 931265 w 977341"/>
                <a:gd name="connsiteY22" fmla="*/ 121399 h 872129"/>
                <a:gd name="connsiteX23" fmla="*/ 957505 w 977341"/>
                <a:gd name="connsiteY23" fmla="*/ 116563 h 872129"/>
                <a:gd name="connsiteX24" fmla="*/ 971182 w 977341"/>
                <a:gd name="connsiteY24" fmla="*/ 125988 h 872129"/>
                <a:gd name="connsiteX25" fmla="*/ 966594 w 977341"/>
                <a:gd name="connsiteY25" fmla="*/ 165907 h 872129"/>
                <a:gd name="connsiteX26" fmla="*/ 821607 w 977341"/>
                <a:gd name="connsiteY26" fmla="*/ 291671 h 872129"/>
                <a:gd name="connsiteX27" fmla="*/ 818274 w 977341"/>
                <a:gd name="connsiteY27" fmla="*/ 304146 h 872129"/>
                <a:gd name="connsiteX28" fmla="*/ 824062 w 977341"/>
                <a:gd name="connsiteY28" fmla="*/ 301801 h 872129"/>
                <a:gd name="connsiteX29" fmla="*/ 830223 w 977341"/>
                <a:gd name="connsiteY29" fmla="*/ 296872 h 872129"/>
                <a:gd name="connsiteX30" fmla="*/ 908558 w 977341"/>
                <a:gd name="connsiteY30" fmla="*/ 238712 h 872129"/>
                <a:gd name="connsiteX31" fmla="*/ 948476 w 977341"/>
                <a:gd name="connsiteY31" fmla="*/ 243299 h 872129"/>
                <a:gd name="connsiteX32" fmla="*/ 943887 w 977341"/>
                <a:gd name="connsiteY32" fmla="*/ 283218 h 872129"/>
                <a:gd name="connsiteX33" fmla="*/ 863168 w 977341"/>
                <a:gd name="connsiteY33" fmla="*/ 348342 h 872129"/>
                <a:gd name="connsiteX34" fmla="*/ 817310 w 977341"/>
                <a:gd name="connsiteY34" fmla="*/ 378305 h 872129"/>
                <a:gd name="connsiteX35" fmla="*/ 814812 w 977341"/>
                <a:gd name="connsiteY35" fmla="*/ 379576 h 872129"/>
                <a:gd name="connsiteX36" fmla="*/ 810606 w 977341"/>
                <a:gd name="connsiteY36" fmla="*/ 382319 h 872129"/>
                <a:gd name="connsiteX37" fmla="*/ 750005 w 977341"/>
                <a:gd name="connsiteY37" fmla="*/ 423501 h 872129"/>
                <a:gd name="connsiteX38" fmla="*/ 670663 w 977341"/>
                <a:gd name="connsiteY38" fmla="*/ 457344 h 872129"/>
                <a:gd name="connsiteX39" fmla="*/ 628597 w 977341"/>
                <a:gd name="connsiteY39" fmla="*/ 448617 h 872129"/>
                <a:gd name="connsiteX40" fmla="*/ 624674 w 977341"/>
                <a:gd name="connsiteY40" fmla="*/ 456078 h 872129"/>
                <a:gd name="connsiteX41" fmla="*/ 426502 w 977341"/>
                <a:gd name="connsiteY41" fmla="*/ 674023 h 872129"/>
                <a:gd name="connsiteX42" fmla="*/ 173348 w 977341"/>
                <a:gd name="connsiteY42" fmla="*/ 870821 h 872129"/>
                <a:gd name="connsiteX43" fmla="*/ 171035 w 977341"/>
                <a:gd name="connsiteY43" fmla="*/ 868408 h 872129"/>
                <a:gd name="connsiteX44" fmla="*/ 34161 w 977341"/>
                <a:gd name="connsiteY44" fmla="*/ 868408 h 872129"/>
                <a:gd name="connsiteX45" fmla="*/ 32 w 977341"/>
                <a:gd name="connsiteY45" fmla="*/ 493901 h 872129"/>
                <a:gd name="connsiteX46" fmla="*/ 39187 w 977341"/>
                <a:gd name="connsiteY46" fmla="*/ 853846 h 872129"/>
                <a:gd name="connsiteX47" fmla="*/ 140602 w 977341"/>
                <a:gd name="connsiteY47" fmla="*/ 521501 h 872129"/>
                <a:gd name="connsiteX48" fmla="*/ 212170 w 977341"/>
                <a:gd name="connsiteY48" fmla="*/ 493901 h 872129"/>
                <a:gd name="connsiteX49" fmla="*/ 35210 w 977341"/>
                <a:gd name="connsiteY49" fmla="*/ 871900 h 872129"/>
                <a:gd name="connsiteX50" fmla="*/ 284147 w 977341"/>
                <a:gd name="connsiteY50" fmla="*/ 525499 h 872129"/>
                <a:gd name="connsiteX51" fmla="*/ 510294 w 977341"/>
                <a:gd name="connsiteY51" fmla="*/ 336742 h 872129"/>
                <a:gd name="connsiteX52" fmla="*/ 512352 w 977341"/>
                <a:gd name="connsiteY52" fmla="*/ 335770 h 872129"/>
                <a:gd name="connsiteX53" fmla="*/ 511968 w 977341"/>
                <a:gd name="connsiteY53" fmla="*/ 335211 h 872129"/>
                <a:gd name="connsiteX54" fmla="*/ 528188 w 977341"/>
                <a:gd name="connsiteY54" fmla="*/ 206729 h 872129"/>
                <a:gd name="connsiteX55" fmla="*/ 555653 w 977341"/>
                <a:gd name="connsiteY55" fmla="*/ 123388 h 872129"/>
                <a:gd name="connsiteX56" fmla="*/ 530039 w 977341"/>
                <a:gd name="connsiteY56" fmla="*/ 54194 h 872129"/>
                <a:gd name="connsiteX57" fmla="*/ 530135 w 977341"/>
                <a:gd name="connsiteY57" fmla="*/ 51496 h 872129"/>
                <a:gd name="connsiteX58" fmla="*/ 529719 w 977341"/>
                <a:gd name="connsiteY58" fmla="*/ 47333 h 872129"/>
                <a:gd name="connsiteX59" fmla="*/ 537464 w 977341"/>
                <a:gd name="connsiteY59" fmla="*/ 27564 h 872129"/>
                <a:gd name="connsiteX60" fmla="*/ 600737 w 977341"/>
                <a:gd name="connsiteY60" fmla="*/ 49307 h 872129"/>
                <a:gd name="connsiteX61" fmla="*/ 615712 w 977341"/>
                <a:gd name="connsiteY61" fmla="*/ 72812 h 872129"/>
                <a:gd name="connsiteX62" fmla="*/ 618978 w 977341"/>
                <a:gd name="connsiteY62" fmla="*/ 82609 h 872129"/>
                <a:gd name="connsiteX63" fmla="*/ 619164 w 977341"/>
                <a:gd name="connsiteY63" fmla="*/ 84159 h 872129"/>
                <a:gd name="connsiteX64" fmla="*/ 614730 w 977341"/>
                <a:gd name="connsiteY64" fmla="*/ 122712 h 872129"/>
                <a:gd name="connsiteX65" fmla="*/ 615019 w 977341"/>
                <a:gd name="connsiteY65" fmla="*/ 122593 h 872129"/>
                <a:gd name="connsiteX66" fmla="*/ 614034 w 977341"/>
                <a:gd name="connsiteY66" fmla="*/ 127552 h 872129"/>
                <a:gd name="connsiteX67" fmla="*/ 620503 w 977341"/>
                <a:gd name="connsiteY67" fmla="*/ 148663 h 872129"/>
                <a:gd name="connsiteX68" fmla="*/ 623041 w 977341"/>
                <a:gd name="connsiteY68" fmla="*/ 151359 h 872129"/>
                <a:gd name="connsiteX69" fmla="*/ 623057 w 977341"/>
                <a:gd name="connsiteY69" fmla="*/ 152349 h 872129"/>
                <a:gd name="connsiteX70" fmla="*/ 624050 w 977341"/>
                <a:gd name="connsiteY70" fmla="*/ 152432 h 872129"/>
                <a:gd name="connsiteX71" fmla="*/ 624645 w 977341"/>
                <a:gd name="connsiteY71" fmla="*/ 153062 h 872129"/>
                <a:gd name="connsiteX72" fmla="*/ 635440 w 977341"/>
                <a:gd name="connsiteY72" fmla="*/ 159243 h 872129"/>
                <a:gd name="connsiteX73" fmla="*/ 638924 w 977341"/>
                <a:gd name="connsiteY73" fmla="*/ 159943 h 872129"/>
                <a:gd name="connsiteX74" fmla="*/ 641209 w 977341"/>
                <a:gd name="connsiteY74" fmla="*/ 161064 h 872129"/>
                <a:gd name="connsiteX75" fmla="*/ 664749 w 977341"/>
                <a:gd name="connsiteY75" fmla="*/ 158508 h 872129"/>
                <a:gd name="connsiteX76" fmla="*/ 669293 w 977341"/>
                <a:gd name="connsiteY76" fmla="*/ 155656 h 872129"/>
                <a:gd name="connsiteX77" fmla="*/ 671463 w 977341"/>
                <a:gd name="connsiteY77" fmla="*/ 153780 h 872129"/>
                <a:gd name="connsiteX78" fmla="*/ 671555 w 977341"/>
                <a:gd name="connsiteY78" fmla="*/ 153804 h 872129"/>
                <a:gd name="connsiteX79" fmla="*/ 674757 w 977341"/>
                <a:gd name="connsiteY79" fmla="*/ 150837 h 872129"/>
                <a:gd name="connsiteX80" fmla="*/ 833317 w 977341"/>
                <a:gd name="connsiteY80" fmla="*/ 6571 h 872129"/>
                <a:gd name="connsiteX81" fmla="*/ 859359 w 977341"/>
                <a:gd name="connsiteY81" fmla="*/ 1992 h 872129"/>
                <a:gd name="connsiteX0" fmla="*/ 727809 w 977341"/>
                <a:gd name="connsiteY0" fmla="*/ 193137 h 872129"/>
                <a:gd name="connsiteX1" fmla="*/ 727817 w 977341"/>
                <a:gd name="connsiteY1" fmla="*/ 193288 h 872129"/>
                <a:gd name="connsiteX2" fmla="*/ 727895 w 977341"/>
                <a:gd name="connsiteY2" fmla="*/ 193369 h 872129"/>
                <a:gd name="connsiteX3" fmla="*/ 727809 w 977341"/>
                <a:gd name="connsiteY3" fmla="*/ 193137 h 872129"/>
                <a:gd name="connsiteX4" fmla="*/ 859359 w 977341"/>
                <a:gd name="connsiteY4" fmla="*/ 1992 h 872129"/>
                <a:gd name="connsiteX5" fmla="*/ 867131 w 977341"/>
                <a:gd name="connsiteY5" fmla="*/ 7451 h 872129"/>
                <a:gd name="connsiteX6" fmla="*/ 874368 w 977341"/>
                <a:gd name="connsiteY6" fmla="*/ 15073 h 872129"/>
                <a:gd name="connsiteX7" fmla="*/ 873488 w 977341"/>
                <a:gd name="connsiteY7" fmla="*/ 48886 h 872129"/>
                <a:gd name="connsiteX8" fmla="*/ 738264 w 977341"/>
                <a:gd name="connsiteY8" fmla="*/ 180451 h 872129"/>
                <a:gd name="connsiteX9" fmla="*/ 734733 w 977341"/>
                <a:gd name="connsiteY9" fmla="*/ 186577 h 872129"/>
                <a:gd name="connsiteX10" fmla="*/ 734824 w 977341"/>
                <a:gd name="connsiteY10" fmla="*/ 187865 h 872129"/>
                <a:gd name="connsiteX11" fmla="*/ 736797 w 977341"/>
                <a:gd name="connsiteY11" fmla="*/ 188259 h 872129"/>
                <a:gd name="connsiteX12" fmla="*/ 740553 w 977341"/>
                <a:gd name="connsiteY12" fmla="*/ 186910 h 872129"/>
                <a:gd name="connsiteX13" fmla="*/ 741404 w 977341"/>
                <a:gd name="connsiteY13" fmla="*/ 186398 h 872129"/>
                <a:gd name="connsiteX14" fmla="*/ 744496 w 977341"/>
                <a:gd name="connsiteY14" fmla="*/ 183942 h 872129"/>
                <a:gd name="connsiteX15" fmla="*/ 902931 w 977341"/>
                <a:gd name="connsiteY15" fmla="*/ 45136 h 872129"/>
                <a:gd name="connsiteX16" fmla="*/ 953546 w 977341"/>
                <a:gd name="connsiteY16" fmla="*/ 47775 h 872129"/>
                <a:gd name="connsiteX17" fmla="*/ 953748 w 977341"/>
                <a:gd name="connsiteY17" fmla="*/ 47999 h 872129"/>
                <a:gd name="connsiteX18" fmla="*/ 951390 w 977341"/>
                <a:gd name="connsiteY18" fmla="*/ 92284 h 872129"/>
                <a:gd name="connsiteX19" fmla="*/ 828342 w 977341"/>
                <a:gd name="connsiteY19" fmla="*/ 202893 h 872129"/>
                <a:gd name="connsiteX20" fmla="*/ 785790 w 977341"/>
                <a:gd name="connsiteY20" fmla="*/ 240432 h 872129"/>
                <a:gd name="connsiteX21" fmla="*/ 891453 w 977341"/>
                <a:gd name="connsiteY21" fmla="*/ 153002 h 872129"/>
                <a:gd name="connsiteX22" fmla="*/ 931265 w 977341"/>
                <a:gd name="connsiteY22" fmla="*/ 121399 h 872129"/>
                <a:gd name="connsiteX23" fmla="*/ 957505 w 977341"/>
                <a:gd name="connsiteY23" fmla="*/ 116563 h 872129"/>
                <a:gd name="connsiteX24" fmla="*/ 971182 w 977341"/>
                <a:gd name="connsiteY24" fmla="*/ 125988 h 872129"/>
                <a:gd name="connsiteX25" fmla="*/ 966594 w 977341"/>
                <a:gd name="connsiteY25" fmla="*/ 165907 h 872129"/>
                <a:gd name="connsiteX26" fmla="*/ 821607 w 977341"/>
                <a:gd name="connsiteY26" fmla="*/ 291671 h 872129"/>
                <a:gd name="connsiteX27" fmla="*/ 818274 w 977341"/>
                <a:gd name="connsiteY27" fmla="*/ 304146 h 872129"/>
                <a:gd name="connsiteX28" fmla="*/ 824062 w 977341"/>
                <a:gd name="connsiteY28" fmla="*/ 301801 h 872129"/>
                <a:gd name="connsiteX29" fmla="*/ 830223 w 977341"/>
                <a:gd name="connsiteY29" fmla="*/ 296872 h 872129"/>
                <a:gd name="connsiteX30" fmla="*/ 908558 w 977341"/>
                <a:gd name="connsiteY30" fmla="*/ 238712 h 872129"/>
                <a:gd name="connsiteX31" fmla="*/ 948476 w 977341"/>
                <a:gd name="connsiteY31" fmla="*/ 243299 h 872129"/>
                <a:gd name="connsiteX32" fmla="*/ 943887 w 977341"/>
                <a:gd name="connsiteY32" fmla="*/ 283218 h 872129"/>
                <a:gd name="connsiteX33" fmla="*/ 863168 w 977341"/>
                <a:gd name="connsiteY33" fmla="*/ 348342 h 872129"/>
                <a:gd name="connsiteX34" fmla="*/ 817310 w 977341"/>
                <a:gd name="connsiteY34" fmla="*/ 378305 h 872129"/>
                <a:gd name="connsiteX35" fmla="*/ 814812 w 977341"/>
                <a:gd name="connsiteY35" fmla="*/ 379576 h 872129"/>
                <a:gd name="connsiteX36" fmla="*/ 810606 w 977341"/>
                <a:gd name="connsiteY36" fmla="*/ 382319 h 872129"/>
                <a:gd name="connsiteX37" fmla="*/ 750005 w 977341"/>
                <a:gd name="connsiteY37" fmla="*/ 423501 h 872129"/>
                <a:gd name="connsiteX38" fmla="*/ 670663 w 977341"/>
                <a:gd name="connsiteY38" fmla="*/ 457344 h 872129"/>
                <a:gd name="connsiteX39" fmla="*/ 628597 w 977341"/>
                <a:gd name="connsiteY39" fmla="*/ 448617 h 872129"/>
                <a:gd name="connsiteX40" fmla="*/ 624674 w 977341"/>
                <a:gd name="connsiteY40" fmla="*/ 456078 h 872129"/>
                <a:gd name="connsiteX41" fmla="*/ 426502 w 977341"/>
                <a:gd name="connsiteY41" fmla="*/ 674023 h 872129"/>
                <a:gd name="connsiteX42" fmla="*/ 173348 w 977341"/>
                <a:gd name="connsiteY42" fmla="*/ 870821 h 872129"/>
                <a:gd name="connsiteX43" fmla="*/ 171035 w 977341"/>
                <a:gd name="connsiteY43" fmla="*/ 868408 h 872129"/>
                <a:gd name="connsiteX44" fmla="*/ 34161 w 977341"/>
                <a:gd name="connsiteY44" fmla="*/ 868408 h 872129"/>
                <a:gd name="connsiteX45" fmla="*/ 32 w 977341"/>
                <a:gd name="connsiteY45" fmla="*/ 493901 h 872129"/>
                <a:gd name="connsiteX46" fmla="*/ 39187 w 977341"/>
                <a:gd name="connsiteY46" fmla="*/ 853846 h 872129"/>
                <a:gd name="connsiteX47" fmla="*/ 140602 w 977341"/>
                <a:gd name="connsiteY47" fmla="*/ 521501 h 872129"/>
                <a:gd name="connsiteX48" fmla="*/ 212170 w 977341"/>
                <a:gd name="connsiteY48" fmla="*/ 493901 h 872129"/>
                <a:gd name="connsiteX49" fmla="*/ 35210 w 977341"/>
                <a:gd name="connsiteY49" fmla="*/ 871900 h 872129"/>
                <a:gd name="connsiteX50" fmla="*/ 284147 w 977341"/>
                <a:gd name="connsiteY50" fmla="*/ 525499 h 872129"/>
                <a:gd name="connsiteX51" fmla="*/ 510294 w 977341"/>
                <a:gd name="connsiteY51" fmla="*/ 336742 h 872129"/>
                <a:gd name="connsiteX52" fmla="*/ 512352 w 977341"/>
                <a:gd name="connsiteY52" fmla="*/ 335770 h 872129"/>
                <a:gd name="connsiteX53" fmla="*/ 511968 w 977341"/>
                <a:gd name="connsiteY53" fmla="*/ 335211 h 872129"/>
                <a:gd name="connsiteX54" fmla="*/ 528188 w 977341"/>
                <a:gd name="connsiteY54" fmla="*/ 206729 h 872129"/>
                <a:gd name="connsiteX55" fmla="*/ 555653 w 977341"/>
                <a:gd name="connsiteY55" fmla="*/ 123388 h 872129"/>
                <a:gd name="connsiteX56" fmla="*/ 530039 w 977341"/>
                <a:gd name="connsiteY56" fmla="*/ 54194 h 872129"/>
                <a:gd name="connsiteX57" fmla="*/ 530135 w 977341"/>
                <a:gd name="connsiteY57" fmla="*/ 51496 h 872129"/>
                <a:gd name="connsiteX58" fmla="*/ 529719 w 977341"/>
                <a:gd name="connsiteY58" fmla="*/ 47333 h 872129"/>
                <a:gd name="connsiteX59" fmla="*/ 537464 w 977341"/>
                <a:gd name="connsiteY59" fmla="*/ 27564 h 872129"/>
                <a:gd name="connsiteX60" fmla="*/ 600737 w 977341"/>
                <a:gd name="connsiteY60" fmla="*/ 49307 h 872129"/>
                <a:gd name="connsiteX61" fmla="*/ 615712 w 977341"/>
                <a:gd name="connsiteY61" fmla="*/ 72812 h 872129"/>
                <a:gd name="connsiteX62" fmla="*/ 618978 w 977341"/>
                <a:gd name="connsiteY62" fmla="*/ 82609 h 872129"/>
                <a:gd name="connsiteX63" fmla="*/ 619164 w 977341"/>
                <a:gd name="connsiteY63" fmla="*/ 84159 h 872129"/>
                <a:gd name="connsiteX64" fmla="*/ 614730 w 977341"/>
                <a:gd name="connsiteY64" fmla="*/ 122712 h 872129"/>
                <a:gd name="connsiteX65" fmla="*/ 615019 w 977341"/>
                <a:gd name="connsiteY65" fmla="*/ 122593 h 872129"/>
                <a:gd name="connsiteX66" fmla="*/ 614034 w 977341"/>
                <a:gd name="connsiteY66" fmla="*/ 127552 h 872129"/>
                <a:gd name="connsiteX67" fmla="*/ 620503 w 977341"/>
                <a:gd name="connsiteY67" fmla="*/ 148663 h 872129"/>
                <a:gd name="connsiteX68" fmla="*/ 623041 w 977341"/>
                <a:gd name="connsiteY68" fmla="*/ 151359 h 872129"/>
                <a:gd name="connsiteX69" fmla="*/ 623057 w 977341"/>
                <a:gd name="connsiteY69" fmla="*/ 152349 h 872129"/>
                <a:gd name="connsiteX70" fmla="*/ 624050 w 977341"/>
                <a:gd name="connsiteY70" fmla="*/ 152432 h 872129"/>
                <a:gd name="connsiteX71" fmla="*/ 624645 w 977341"/>
                <a:gd name="connsiteY71" fmla="*/ 153062 h 872129"/>
                <a:gd name="connsiteX72" fmla="*/ 635440 w 977341"/>
                <a:gd name="connsiteY72" fmla="*/ 159243 h 872129"/>
                <a:gd name="connsiteX73" fmla="*/ 638924 w 977341"/>
                <a:gd name="connsiteY73" fmla="*/ 159943 h 872129"/>
                <a:gd name="connsiteX74" fmla="*/ 641209 w 977341"/>
                <a:gd name="connsiteY74" fmla="*/ 161064 h 872129"/>
                <a:gd name="connsiteX75" fmla="*/ 664749 w 977341"/>
                <a:gd name="connsiteY75" fmla="*/ 158508 h 872129"/>
                <a:gd name="connsiteX76" fmla="*/ 669293 w 977341"/>
                <a:gd name="connsiteY76" fmla="*/ 155656 h 872129"/>
                <a:gd name="connsiteX77" fmla="*/ 671463 w 977341"/>
                <a:gd name="connsiteY77" fmla="*/ 153780 h 872129"/>
                <a:gd name="connsiteX78" fmla="*/ 671555 w 977341"/>
                <a:gd name="connsiteY78" fmla="*/ 153804 h 872129"/>
                <a:gd name="connsiteX79" fmla="*/ 674757 w 977341"/>
                <a:gd name="connsiteY79" fmla="*/ 150837 h 872129"/>
                <a:gd name="connsiteX80" fmla="*/ 833317 w 977341"/>
                <a:gd name="connsiteY80" fmla="*/ 6571 h 872129"/>
                <a:gd name="connsiteX81" fmla="*/ 859359 w 977341"/>
                <a:gd name="connsiteY81" fmla="*/ 1992 h 872129"/>
                <a:gd name="connsiteX0" fmla="*/ 727809 w 977341"/>
                <a:gd name="connsiteY0" fmla="*/ 193137 h 872129"/>
                <a:gd name="connsiteX1" fmla="*/ 727817 w 977341"/>
                <a:gd name="connsiteY1" fmla="*/ 193288 h 872129"/>
                <a:gd name="connsiteX2" fmla="*/ 727895 w 977341"/>
                <a:gd name="connsiteY2" fmla="*/ 193369 h 872129"/>
                <a:gd name="connsiteX3" fmla="*/ 727809 w 977341"/>
                <a:gd name="connsiteY3" fmla="*/ 193137 h 872129"/>
                <a:gd name="connsiteX4" fmla="*/ 859359 w 977341"/>
                <a:gd name="connsiteY4" fmla="*/ 1992 h 872129"/>
                <a:gd name="connsiteX5" fmla="*/ 867131 w 977341"/>
                <a:gd name="connsiteY5" fmla="*/ 7451 h 872129"/>
                <a:gd name="connsiteX6" fmla="*/ 874368 w 977341"/>
                <a:gd name="connsiteY6" fmla="*/ 15073 h 872129"/>
                <a:gd name="connsiteX7" fmla="*/ 873488 w 977341"/>
                <a:gd name="connsiteY7" fmla="*/ 48886 h 872129"/>
                <a:gd name="connsiteX8" fmla="*/ 738264 w 977341"/>
                <a:gd name="connsiteY8" fmla="*/ 180451 h 872129"/>
                <a:gd name="connsiteX9" fmla="*/ 734733 w 977341"/>
                <a:gd name="connsiteY9" fmla="*/ 186577 h 872129"/>
                <a:gd name="connsiteX10" fmla="*/ 734824 w 977341"/>
                <a:gd name="connsiteY10" fmla="*/ 187865 h 872129"/>
                <a:gd name="connsiteX11" fmla="*/ 736797 w 977341"/>
                <a:gd name="connsiteY11" fmla="*/ 188259 h 872129"/>
                <a:gd name="connsiteX12" fmla="*/ 740553 w 977341"/>
                <a:gd name="connsiteY12" fmla="*/ 186910 h 872129"/>
                <a:gd name="connsiteX13" fmla="*/ 741404 w 977341"/>
                <a:gd name="connsiteY13" fmla="*/ 186398 h 872129"/>
                <a:gd name="connsiteX14" fmla="*/ 744496 w 977341"/>
                <a:gd name="connsiteY14" fmla="*/ 183942 h 872129"/>
                <a:gd name="connsiteX15" fmla="*/ 902931 w 977341"/>
                <a:gd name="connsiteY15" fmla="*/ 45136 h 872129"/>
                <a:gd name="connsiteX16" fmla="*/ 953546 w 977341"/>
                <a:gd name="connsiteY16" fmla="*/ 47775 h 872129"/>
                <a:gd name="connsiteX17" fmla="*/ 953748 w 977341"/>
                <a:gd name="connsiteY17" fmla="*/ 47999 h 872129"/>
                <a:gd name="connsiteX18" fmla="*/ 951390 w 977341"/>
                <a:gd name="connsiteY18" fmla="*/ 92284 h 872129"/>
                <a:gd name="connsiteX19" fmla="*/ 828342 w 977341"/>
                <a:gd name="connsiteY19" fmla="*/ 202893 h 872129"/>
                <a:gd name="connsiteX20" fmla="*/ 785790 w 977341"/>
                <a:gd name="connsiteY20" fmla="*/ 240432 h 872129"/>
                <a:gd name="connsiteX21" fmla="*/ 891453 w 977341"/>
                <a:gd name="connsiteY21" fmla="*/ 153002 h 872129"/>
                <a:gd name="connsiteX22" fmla="*/ 931265 w 977341"/>
                <a:gd name="connsiteY22" fmla="*/ 121399 h 872129"/>
                <a:gd name="connsiteX23" fmla="*/ 957505 w 977341"/>
                <a:gd name="connsiteY23" fmla="*/ 116563 h 872129"/>
                <a:gd name="connsiteX24" fmla="*/ 971182 w 977341"/>
                <a:gd name="connsiteY24" fmla="*/ 125988 h 872129"/>
                <a:gd name="connsiteX25" fmla="*/ 966594 w 977341"/>
                <a:gd name="connsiteY25" fmla="*/ 165907 h 872129"/>
                <a:gd name="connsiteX26" fmla="*/ 821607 w 977341"/>
                <a:gd name="connsiteY26" fmla="*/ 291671 h 872129"/>
                <a:gd name="connsiteX27" fmla="*/ 818274 w 977341"/>
                <a:gd name="connsiteY27" fmla="*/ 304146 h 872129"/>
                <a:gd name="connsiteX28" fmla="*/ 824062 w 977341"/>
                <a:gd name="connsiteY28" fmla="*/ 301801 h 872129"/>
                <a:gd name="connsiteX29" fmla="*/ 830223 w 977341"/>
                <a:gd name="connsiteY29" fmla="*/ 296872 h 872129"/>
                <a:gd name="connsiteX30" fmla="*/ 908558 w 977341"/>
                <a:gd name="connsiteY30" fmla="*/ 238712 h 872129"/>
                <a:gd name="connsiteX31" fmla="*/ 948476 w 977341"/>
                <a:gd name="connsiteY31" fmla="*/ 243299 h 872129"/>
                <a:gd name="connsiteX32" fmla="*/ 943887 w 977341"/>
                <a:gd name="connsiteY32" fmla="*/ 283218 h 872129"/>
                <a:gd name="connsiteX33" fmla="*/ 863168 w 977341"/>
                <a:gd name="connsiteY33" fmla="*/ 348342 h 872129"/>
                <a:gd name="connsiteX34" fmla="*/ 817310 w 977341"/>
                <a:gd name="connsiteY34" fmla="*/ 378305 h 872129"/>
                <a:gd name="connsiteX35" fmla="*/ 814812 w 977341"/>
                <a:gd name="connsiteY35" fmla="*/ 379576 h 872129"/>
                <a:gd name="connsiteX36" fmla="*/ 810606 w 977341"/>
                <a:gd name="connsiteY36" fmla="*/ 382319 h 872129"/>
                <a:gd name="connsiteX37" fmla="*/ 750005 w 977341"/>
                <a:gd name="connsiteY37" fmla="*/ 423501 h 872129"/>
                <a:gd name="connsiteX38" fmla="*/ 670663 w 977341"/>
                <a:gd name="connsiteY38" fmla="*/ 457344 h 872129"/>
                <a:gd name="connsiteX39" fmla="*/ 628597 w 977341"/>
                <a:gd name="connsiteY39" fmla="*/ 448617 h 872129"/>
                <a:gd name="connsiteX40" fmla="*/ 624674 w 977341"/>
                <a:gd name="connsiteY40" fmla="*/ 456078 h 872129"/>
                <a:gd name="connsiteX41" fmla="*/ 426502 w 977341"/>
                <a:gd name="connsiteY41" fmla="*/ 674023 h 872129"/>
                <a:gd name="connsiteX42" fmla="*/ 173348 w 977341"/>
                <a:gd name="connsiteY42" fmla="*/ 870821 h 872129"/>
                <a:gd name="connsiteX43" fmla="*/ 171035 w 977341"/>
                <a:gd name="connsiteY43" fmla="*/ 868408 h 872129"/>
                <a:gd name="connsiteX44" fmla="*/ 34161 w 977341"/>
                <a:gd name="connsiteY44" fmla="*/ 868408 h 872129"/>
                <a:gd name="connsiteX45" fmla="*/ 32 w 977341"/>
                <a:gd name="connsiteY45" fmla="*/ 493901 h 872129"/>
                <a:gd name="connsiteX46" fmla="*/ 39187 w 977341"/>
                <a:gd name="connsiteY46" fmla="*/ 853846 h 872129"/>
                <a:gd name="connsiteX47" fmla="*/ 58993 w 977341"/>
                <a:gd name="connsiteY47" fmla="*/ 854052 h 872129"/>
                <a:gd name="connsiteX48" fmla="*/ 212170 w 977341"/>
                <a:gd name="connsiteY48" fmla="*/ 493901 h 872129"/>
                <a:gd name="connsiteX49" fmla="*/ 35210 w 977341"/>
                <a:gd name="connsiteY49" fmla="*/ 871900 h 872129"/>
                <a:gd name="connsiteX50" fmla="*/ 284147 w 977341"/>
                <a:gd name="connsiteY50" fmla="*/ 525499 h 872129"/>
                <a:gd name="connsiteX51" fmla="*/ 510294 w 977341"/>
                <a:gd name="connsiteY51" fmla="*/ 336742 h 872129"/>
                <a:gd name="connsiteX52" fmla="*/ 512352 w 977341"/>
                <a:gd name="connsiteY52" fmla="*/ 335770 h 872129"/>
                <a:gd name="connsiteX53" fmla="*/ 511968 w 977341"/>
                <a:gd name="connsiteY53" fmla="*/ 335211 h 872129"/>
                <a:gd name="connsiteX54" fmla="*/ 528188 w 977341"/>
                <a:gd name="connsiteY54" fmla="*/ 206729 h 872129"/>
                <a:gd name="connsiteX55" fmla="*/ 555653 w 977341"/>
                <a:gd name="connsiteY55" fmla="*/ 123388 h 872129"/>
                <a:gd name="connsiteX56" fmla="*/ 530039 w 977341"/>
                <a:gd name="connsiteY56" fmla="*/ 54194 h 872129"/>
                <a:gd name="connsiteX57" fmla="*/ 530135 w 977341"/>
                <a:gd name="connsiteY57" fmla="*/ 51496 h 872129"/>
                <a:gd name="connsiteX58" fmla="*/ 529719 w 977341"/>
                <a:gd name="connsiteY58" fmla="*/ 47333 h 872129"/>
                <a:gd name="connsiteX59" fmla="*/ 537464 w 977341"/>
                <a:gd name="connsiteY59" fmla="*/ 27564 h 872129"/>
                <a:gd name="connsiteX60" fmla="*/ 600737 w 977341"/>
                <a:gd name="connsiteY60" fmla="*/ 49307 h 872129"/>
                <a:gd name="connsiteX61" fmla="*/ 615712 w 977341"/>
                <a:gd name="connsiteY61" fmla="*/ 72812 h 872129"/>
                <a:gd name="connsiteX62" fmla="*/ 618978 w 977341"/>
                <a:gd name="connsiteY62" fmla="*/ 82609 h 872129"/>
                <a:gd name="connsiteX63" fmla="*/ 619164 w 977341"/>
                <a:gd name="connsiteY63" fmla="*/ 84159 h 872129"/>
                <a:gd name="connsiteX64" fmla="*/ 614730 w 977341"/>
                <a:gd name="connsiteY64" fmla="*/ 122712 h 872129"/>
                <a:gd name="connsiteX65" fmla="*/ 615019 w 977341"/>
                <a:gd name="connsiteY65" fmla="*/ 122593 h 872129"/>
                <a:gd name="connsiteX66" fmla="*/ 614034 w 977341"/>
                <a:gd name="connsiteY66" fmla="*/ 127552 h 872129"/>
                <a:gd name="connsiteX67" fmla="*/ 620503 w 977341"/>
                <a:gd name="connsiteY67" fmla="*/ 148663 h 872129"/>
                <a:gd name="connsiteX68" fmla="*/ 623041 w 977341"/>
                <a:gd name="connsiteY68" fmla="*/ 151359 h 872129"/>
                <a:gd name="connsiteX69" fmla="*/ 623057 w 977341"/>
                <a:gd name="connsiteY69" fmla="*/ 152349 h 872129"/>
                <a:gd name="connsiteX70" fmla="*/ 624050 w 977341"/>
                <a:gd name="connsiteY70" fmla="*/ 152432 h 872129"/>
                <a:gd name="connsiteX71" fmla="*/ 624645 w 977341"/>
                <a:gd name="connsiteY71" fmla="*/ 153062 h 872129"/>
                <a:gd name="connsiteX72" fmla="*/ 635440 w 977341"/>
                <a:gd name="connsiteY72" fmla="*/ 159243 h 872129"/>
                <a:gd name="connsiteX73" fmla="*/ 638924 w 977341"/>
                <a:gd name="connsiteY73" fmla="*/ 159943 h 872129"/>
                <a:gd name="connsiteX74" fmla="*/ 641209 w 977341"/>
                <a:gd name="connsiteY74" fmla="*/ 161064 h 872129"/>
                <a:gd name="connsiteX75" fmla="*/ 664749 w 977341"/>
                <a:gd name="connsiteY75" fmla="*/ 158508 h 872129"/>
                <a:gd name="connsiteX76" fmla="*/ 669293 w 977341"/>
                <a:gd name="connsiteY76" fmla="*/ 155656 h 872129"/>
                <a:gd name="connsiteX77" fmla="*/ 671463 w 977341"/>
                <a:gd name="connsiteY77" fmla="*/ 153780 h 872129"/>
                <a:gd name="connsiteX78" fmla="*/ 671555 w 977341"/>
                <a:gd name="connsiteY78" fmla="*/ 153804 h 872129"/>
                <a:gd name="connsiteX79" fmla="*/ 674757 w 977341"/>
                <a:gd name="connsiteY79" fmla="*/ 150837 h 872129"/>
                <a:gd name="connsiteX80" fmla="*/ 833317 w 977341"/>
                <a:gd name="connsiteY80" fmla="*/ 6571 h 872129"/>
                <a:gd name="connsiteX81" fmla="*/ 859359 w 977341"/>
                <a:gd name="connsiteY81" fmla="*/ 1992 h 872129"/>
                <a:gd name="connsiteX0" fmla="*/ 700088 w 949620"/>
                <a:gd name="connsiteY0" fmla="*/ 193137 h 872129"/>
                <a:gd name="connsiteX1" fmla="*/ 700096 w 949620"/>
                <a:gd name="connsiteY1" fmla="*/ 193288 h 872129"/>
                <a:gd name="connsiteX2" fmla="*/ 700174 w 949620"/>
                <a:gd name="connsiteY2" fmla="*/ 193369 h 872129"/>
                <a:gd name="connsiteX3" fmla="*/ 700088 w 949620"/>
                <a:gd name="connsiteY3" fmla="*/ 193137 h 872129"/>
                <a:gd name="connsiteX4" fmla="*/ 831638 w 949620"/>
                <a:gd name="connsiteY4" fmla="*/ 1992 h 872129"/>
                <a:gd name="connsiteX5" fmla="*/ 839410 w 949620"/>
                <a:gd name="connsiteY5" fmla="*/ 7451 h 872129"/>
                <a:gd name="connsiteX6" fmla="*/ 846647 w 949620"/>
                <a:gd name="connsiteY6" fmla="*/ 15073 h 872129"/>
                <a:gd name="connsiteX7" fmla="*/ 845767 w 949620"/>
                <a:gd name="connsiteY7" fmla="*/ 48886 h 872129"/>
                <a:gd name="connsiteX8" fmla="*/ 710543 w 949620"/>
                <a:gd name="connsiteY8" fmla="*/ 180451 h 872129"/>
                <a:gd name="connsiteX9" fmla="*/ 707012 w 949620"/>
                <a:gd name="connsiteY9" fmla="*/ 186577 h 872129"/>
                <a:gd name="connsiteX10" fmla="*/ 707103 w 949620"/>
                <a:gd name="connsiteY10" fmla="*/ 187865 h 872129"/>
                <a:gd name="connsiteX11" fmla="*/ 709076 w 949620"/>
                <a:gd name="connsiteY11" fmla="*/ 188259 h 872129"/>
                <a:gd name="connsiteX12" fmla="*/ 712832 w 949620"/>
                <a:gd name="connsiteY12" fmla="*/ 186910 h 872129"/>
                <a:gd name="connsiteX13" fmla="*/ 713683 w 949620"/>
                <a:gd name="connsiteY13" fmla="*/ 186398 h 872129"/>
                <a:gd name="connsiteX14" fmla="*/ 716775 w 949620"/>
                <a:gd name="connsiteY14" fmla="*/ 183942 h 872129"/>
                <a:gd name="connsiteX15" fmla="*/ 875210 w 949620"/>
                <a:gd name="connsiteY15" fmla="*/ 45136 h 872129"/>
                <a:gd name="connsiteX16" fmla="*/ 925825 w 949620"/>
                <a:gd name="connsiteY16" fmla="*/ 47775 h 872129"/>
                <a:gd name="connsiteX17" fmla="*/ 926027 w 949620"/>
                <a:gd name="connsiteY17" fmla="*/ 47999 h 872129"/>
                <a:gd name="connsiteX18" fmla="*/ 923669 w 949620"/>
                <a:gd name="connsiteY18" fmla="*/ 92284 h 872129"/>
                <a:gd name="connsiteX19" fmla="*/ 800621 w 949620"/>
                <a:gd name="connsiteY19" fmla="*/ 202893 h 872129"/>
                <a:gd name="connsiteX20" fmla="*/ 758069 w 949620"/>
                <a:gd name="connsiteY20" fmla="*/ 240432 h 872129"/>
                <a:gd name="connsiteX21" fmla="*/ 863732 w 949620"/>
                <a:gd name="connsiteY21" fmla="*/ 153002 h 872129"/>
                <a:gd name="connsiteX22" fmla="*/ 903544 w 949620"/>
                <a:gd name="connsiteY22" fmla="*/ 121399 h 872129"/>
                <a:gd name="connsiteX23" fmla="*/ 929784 w 949620"/>
                <a:gd name="connsiteY23" fmla="*/ 116563 h 872129"/>
                <a:gd name="connsiteX24" fmla="*/ 943461 w 949620"/>
                <a:gd name="connsiteY24" fmla="*/ 125988 h 872129"/>
                <a:gd name="connsiteX25" fmla="*/ 938873 w 949620"/>
                <a:gd name="connsiteY25" fmla="*/ 165907 h 872129"/>
                <a:gd name="connsiteX26" fmla="*/ 793886 w 949620"/>
                <a:gd name="connsiteY26" fmla="*/ 291671 h 872129"/>
                <a:gd name="connsiteX27" fmla="*/ 790553 w 949620"/>
                <a:gd name="connsiteY27" fmla="*/ 304146 h 872129"/>
                <a:gd name="connsiteX28" fmla="*/ 796341 w 949620"/>
                <a:gd name="connsiteY28" fmla="*/ 301801 h 872129"/>
                <a:gd name="connsiteX29" fmla="*/ 802502 w 949620"/>
                <a:gd name="connsiteY29" fmla="*/ 296872 h 872129"/>
                <a:gd name="connsiteX30" fmla="*/ 880837 w 949620"/>
                <a:gd name="connsiteY30" fmla="*/ 238712 h 872129"/>
                <a:gd name="connsiteX31" fmla="*/ 920755 w 949620"/>
                <a:gd name="connsiteY31" fmla="*/ 243299 h 872129"/>
                <a:gd name="connsiteX32" fmla="*/ 916166 w 949620"/>
                <a:gd name="connsiteY32" fmla="*/ 283218 h 872129"/>
                <a:gd name="connsiteX33" fmla="*/ 835447 w 949620"/>
                <a:gd name="connsiteY33" fmla="*/ 348342 h 872129"/>
                <a:gd name="connsiteX34" fmla="*/ 789589 w 949620"/>
                <a:gd name="connsiteY34" fmla="*/ 378305 h 872129"/>
                <a:gd name="connsiteX35" fmla="*/ 787091 w 949620"/>
                <a:gd name="connsiteY35" fmla="*/ 379576 h 872129"/>
                <a:gd name="connsiteX36" fmla="*/ 782885 w 949620"/>
                <a:gd name="connsiteY36" fmla="*/ 382319 h 872129"/>
                <a:gd name="connsiteX37" fmla="*/ 722284 w 949620"/>
                <a:gd name="connsiteY37" fmla="*/ 423501 h 872129"/>
                <a:gd name="connsiteX38" fmla="*/ 642942 w 949620"/>
                <a:gd name="connsiteY38" fmla="*/ 457344 h 872129"/>
                <a:gd name="connsiteX39" fmla="*/ 600876 w 949620"/>
                <a:gd name="connsiteY39" fmla="*/ 448617 h 872129"/>
                <a:gd name="connsiteX40" fmla="*/ 596953 w 949620"/>
                <a:gd name="connsiteY40" fmla="*/ 456078 h 872129"/>
                <a:gd name="connsiteX41" fmla="*/ 398781 w 949620"/>
                <a:gd name="connsiteY41" fmla="*/ 674023 h 872129"/>
                <a:gd name="connsiteX42" fmla="*/ 145627 w 949620"/>
                <a:gd name="connsiteY42" fmla="*/ 870821 h 872129"/>
                <a:gd name="connsiteX43" fmla="*/ 143314 w 949620"/>
                <a:gd name="connsiteY43" fmla="*/ 868408 h 872129"/>
                <a:gd name="connsiteX44" fmla="*/ 6440 w 949620"/>
                <a:gd name="connsiteY44" fmla="*/ 868408 h 872129"/>
                <a:gd name="connsiteX45" fmla="*/ 16872 w 949620"/>
                <a:gd name="connsiteY45" fmla="*/ 852254 h 872129"/>
                <a:gd name="connsiteX46" fmla="*/ 11466 w 949620"/>
                <a:gd name="connsiteY46" fmla="*/ 853846 h 872129"/>
                <a:gd name="connsiteX47" fmla="*/ 31272 w 949620"/>
                <a:gd name="connsiteY47" fmla="*/ 854052 h 872129"/>
                <a:gd name="connsiteX48" fmla="*/ 184449 w 949620"/>
                <a:gd name="connsiteY48" fmla="*/ 493901 h 872129"/>
                <a:gd name="connsiteX49" fmla="*/ 7489 w 949620"/>
                <a:gd name="connsiteY49" fmla="*/ 871900 h 872129"/>
                <a:gd name="connsiteX50" fmla="*/ 256426 w 949620"/>
                <a:gd name="connsiteY50" fmla="*/ 525499 h 872129"/>
                <a:gd name="connsiteX51" fmla="*/ 482573 w 949620"/>
                <a:gd name="connsiteY51" fmla="*/ 336742 h 872129"/>
                <a:gd name="connsiteX52" fmla="*/ 484631 w 949620"/>
                <a:gd name="connsiteY52" fmla="*/ 335770 h 872129"/>
                <a:gd name="connsiteX53" fmla="*/ 484247 w 949620"/>
                <a:gd name="connsiteY53" fmla="*/ 335211 h 872129"/>
                <a:gd name="connsiteX54" fmla="*/ 500467 w 949620"/>
                <a:gd name="connsiteY54" fmla="*/ 206729 h 872129"/>
                <a:gd name="connsiteX55" fmla="*/ 527932 w 949620"/>
                <a:gd name="connsiteY55" fmla="*/ 123388 h 872129"/>
                <a:gd name="connsiteX56" fmla="*/ 502318 w 949620"/>
                <a:gd name="connsiteY56" fmla="*/ 54194 h 872129"/>
                <a:gd name="connsiteX57" fmla="*/ 502414 w 949620"/>
                <a:gd name="connsiteY57" fmla="*/ 51496 h 872129"/>
                <a:gd name="connsiteX58" fmla="*/ 501998 w 949620"/>
                <a:gd name="connsiteY58" fmla="*/ 47333 h 872129"/>
                <a:gd name="connsiteX59" fmla="*/ 509743 w 949620"/>
                <a:gd name="connsiteY59" fmla="*/ 27564 h 872129"/>
                <a:gd name="connsiteX60" fmla="*/ 573016 w 949620"/>
                <a:gd name="connsiteY60" fmla="*/ 49307 h 872129"/>
                <a:gd name="connsiteX61" fmla="*/ 587991 w 949620"/>
                <a:gd name="connsiteY61" fmla="*/ 72812 h 872129"/>
                <a:gd name="connsiteX62" fmla="*/ 591257 w 949620"/>
                <a:gd name="connsiteY62" fmla="*/ 82609 h 872129"/>
                <a:gd name="connsiteX63" fmla="*/ 591443 w 949620"/>
                <a:gd name="connsiteY63" fmla="*/ 84159 h 872129"/>
                <a:gd name="connsiteX64" fmla="*/ 587009 w 949620"/>
                <a:gd name="connsiteY64" fmla="*/ 122712 h 872129"/>
                <a:gd name="connsiteX65" fmla="*/ 587298 w 949620"/>
                <a:gd name="connsiteY65" fmla="*/ 122593 h 872129"/>
                <a:gd name="connsiteX66" fmla="*/ 586313 w 949620"/>
                <a:gd name="connsiteY66" fmla="*/ 127552 h 872129"/>
                <a:gd name="connsiteX67" fmla="*/ 592782 w 949620"/>
                <a:gd name="connsiteY67" fmla="*/ 148663 h 872129"/>
                <a:gd name="connsiteX68" fmla="*/ 595320 w 949620"/>
                <a:gd name="connsiteY68" fmla="*/ 151359 h 872129"/>
                <a:gd name="connsiteX69" fmla="*/ 595336 w 949620"/>
                <a:gd name="connsiteY69" fmla="*/ 152349 h 872129"/>
                <a:gd name="connsiteX70" fmla="*/ 596329 w 949620"/>
                <a:gd name="connsiteY70" fmla="*/ 152432 h 872129"/>
                <a:gd name="connsiteX71" fmla="*/ 596924 w 949620"/>
                <a:gd name="connsiteY71" fmla="*/ 153062 h 872129"/>
                <a:gd name="connsiteX72" fmla="*/ 607719 w 949620"/>
                <a:gd name="connsiteY72" fmla="*/ 159243 h 872129"/>
                <a:gd name="connsiteX73" fmla="*/ 611203 w 949620"/>
                <a:gd name="connsiteY73" fmla="*/ 159943 h 872129"/>
                <a:gd name="connsiteX74" fmla="*/ 613488 w 949620"/>
                <a:gd name="connsiteY74" fmla="*/ 161064 h 872129"/>
                <a:gd name="connsiteX75" fmla="*/ 637028 w 949620"/>
                <a:gd name="connsiteY75" fmla="*/ 158508 h 872129"/>
                <a:gd name="connsiteX76" fmla="*/ 641572 w 949620"/>
                <a:gd name="connsiteY76" fmla="*/ 155656 h 872129"/>
                <a:gd name="connsiteX77" fmla="*/ 643742 w 949620"/>
                <a:gd name="connsiteY77" fmla="*/ 153780 h 872129"/>
                <a:gd name="connsiteX78" fmla="*/ 643834 w 949620"/>
                <a:gd name="connsiteY78" fmla="*/ 153804 h 872129"/>
                <a:gd name="connsiteX79" fmla="*/ 647036 w 949620"/>
                <a:gd name="connsiteY79" fmla="*/ 150837 h 872129"/>
                <a:gd name="connsiteX80" fmla="*/ 805596 w 949620"/>
                <a:gd name="connsiteY80" fmla="*/ 6571 h 872129"/>
                <a:gd name="connsiteX81" fmla="*/ 831638 w 949620"/>
                <a:gd name="connsiteY81" fmla="*/ 1992 h 872129"/>
                <a:gd name="connsiteX0" fmla="*/ 737624 w 987156"/>
                <a:gd name="connsiteY0" fmla="*/ 193137 h 1004293"/>
                <a:gd name="connsiteX1" fmla="*/ 737632 w 987156"/>
                <a:gd name="connsiteY1" fmla="*/ 193288 h 1004293"/>
                <a:gd name="connsiteX2" fmla="*/ 737710 w 987156"/>
                <a:gd name="connsiteY2" fmla="*/ 193369 h 1004293"/>
                <a:gd name="connsiteX3" fmla="*/ 737624 w 987156"/>
                <a:gd name="connsiteY3" fmla="*/ 193137 h 1004293"/>
                <a:gd name="connsiteX4" fmla="*/ 869174 w 987156"/>
                <a:gd name="connsiteY4" fmla="*/ 1992 h 1004293"/>
                <a:gd name="connsiteX5" fmla="*/ 876946 w 987156"/>
                <a:gd name="connsiteY5" fmla="*/ 7451 h 1004293"/>
                <a:gd name="connsiteX6" fmla="*/ 884183 w 987156"/>
                <a:gd name="connsiteY6" fmla="*/ 15073 h 1004293"/>
                <a:gd name="connsiteX7" fmla="*/ 883303 w 987156"/>
                <a:gd name="connsiteY7" fmla="*/ 48886 h 1004293"/>
                <a:gd name="connsiteX8" fmla="*/ 748079 w 987156"/>
                <a:gd name="connsiteY8" fmla="*/ 180451 h 1004293"/>
                <a:gd name="connsiteX9" fmla="*/ 744548 w 987156"/>
                <a:gd name="connsiteY9" fmla="*/ 186577 h 1004293"/>
                <a:gd name="connsiteX10" fmla="*/ 744639 w 987156"/>
                <a:gd name="connsiteY10" fmla="*/ 187865 h 1004293"/>
                <a:gd name="connsiteX11" fmla="*/ 746612 w 987156"/>
                <a:gd name="connsiteY11" fmla="*/ 188259 h 1004293"/>
                <a:gd name="connsiteX12" fmla="*/ 750368 w 987156"/>
                <a:gd name="connsiteY12" fmla="*/ 186910 h 1004293"/>
                <a:gd name="connsiteX13" fmla="*/ 751219 w 987156"/>
                <a:gd name="connsiteY13" fmla="*/ 186398 h 1004293"/>
                <a:gd name="connsiteX14" fmla="*/ 754311 w 987156"/>
                <a:gd name="connsiteY14" fmla="*/ 183942 h 1004293"/>
                <a:gd name="connsiteX15" fmla="*/ 912746 w 987156"/>
                <a:gd name="connsiteY15" fmla="*/ 45136 h 1004293"/>
                <a:gd name="connsiteX16" fmla="*/ 963361 w 987156"/>
                <a:gd name="connsiteY16" fmla="*/ 47775 h 1004293"/>
                <a:gd name="connsiteX17" fmla="*/ 963563 w 987156"/>
                <a:gd name="connsiteY17" fmla="*/ 47999 h 1004293"/>
                <a:gd name="connsiteX18" fmla="*/ 961205 w 987156"/>
                <a:gd name="connsiteY18" fmla="*/ 92284 h 1004293"/>
                <a:gd name="connsiteX19" fmla="*/ 838157 w 987156"/>
                <a:gd name="connsiteY19" fmla="*/ 202893 h 1004293"/>
                <a:gd name="connsiteX20" fmla="*/ 795605 w 987156"/>
                <a:gd name="connsiteY20" fmla="*/ 240432 h 1004293"/>
                <a:gd name="connsiteX21" fmla="*/ 901268 w 987156"/>
                <a:gd name="connsiteY21" fmla="*/ 153002 h 1004293"/>
                <a:gd name="connsiteX22" fmla="*/ 941080 w 987156"/>
                <a:gd name="connsiteY22" fmla="*/ 121399 h 1004293"/>
                <a:gd name="connsiteX23" fmla="*/ 967320 w 987156"/>
                <a:gd name="connsiteY23" fmla="*/ 116563 h 1004293"/>
                <a:gd name="connsiteX24" fmla="*/ 980997 w 987156"/>
                <a:gd name="connsiteY24" fmla="*/ 125988 h 1004293"/>
                <a:gd name="connsiteX25" fmla="*/ 976409 w 987156"/>
                <a:gd name="connsiteY25" fmla="*/ 165907 h 1004293"/>
                <a:gd name="connsiteX26" fmla="*/ 831422 w 987156"/>
                <a:gd name="connsiteY26" fmla="*/ 291671 h 1004293"/>
                <a:gd name="connsiteX27" fmla="*/ 828089 w 987156"/>
                <a:gd name="connsiteY27" fmla="*/ 304146 h 1004293"/>
                <a:gd name="connsiteX28" fmla="*/ 833877 w 987156"/>
                <a:gd name="connsiteY28" fmla="*/ 301801 h 1004293"/>
                <a:gd name="connsiteX29" fmla="*/ 840038 w 987156"/>
                <a:gd name="connsiteY29" fmla="*/ 296872 h 1004293"/>
                <a:gd name="connsiteX30" fmla="*/ 918373 w 987156"/>
                <a:gd name="connsiteY30" fmla="*/ 238712 h 1004293"/>
                <a:gd name="connsiteX31" fmla="*/ 958291 w 987156"/>
                <a:gd name="connsiteY31" fmla="*/ 243299 h 1004293"/>
                <a:gd name="connsiteX32" fmla="*/ 953702 w 987156"/>
                <a:gd name="connsiteY32" fmla="*/ 283218 h 1004293"/>
                <a:gd name="connsiteX33" fmla="*/ 872983 w 987156"/>
                <a:gd name="connsiteY33" fmla="*/ 348342 h 1004293"/>
                <a:gd name="connsiteX34" fmla="*/ 827125 w 987156"/>
                <a:gd name="connsiteY34" fmla="*/ 378305 h 1004293"/>
                <a:gd name="connsiteX35" fmla="*/ 824627 w 987156"/>
                <a:gd name="connsiteY35" fmla="*/ 379576 h 1004293"/>
                <a:gd name="connsiteX36" fmla="*/ 820421 w 987156"/>
                <a:gd name="connsiteY36" fmla="*/ 382319 h 1004293"/>
                <a:gd name="connsiteX37" fmla="*/ 759820 w 987156"/>
                <a:gd name="connsiteY37" fmla="*/ 423501 h 1004293"/>
                <a:gd name="connsiteX38" fmla="*/ 680478 w 987156"/>
                <a:gd name="connsiteY38" fmla="*/ 457344 h 1004293"/>
                <a:gd name="connsiteX39" fmla="*/ 638412 w 987156"/>
                <a:gd name="connsiteY39" fmla="*/ 448617 h 1004293"/>
                <a:gd name="connsiteX40" fmla="*/ 634489 w 987156"/>
                <a:gd name="connsiteY40" fmla="*/ 456078 h 1004293"/>
                <a:gd name="connsiteX41" fmla="*/ 436317 w 987156"/>
                <a:gd name="connsiteY41" fmla="*/ 674023 h 1004293"/>
                <a:gd name="connsiteX42" fmla="*/ 183163 w 987156"/>
                <a:gd name="connsiteY42" fmla="*/ 870821 h 1004293"/>
                <a:gd name="connsiteX43" fmla="*/ 180850 w 987156"/>
                <a:gd name="connsiteY43" fmla="*/ 868408 h 1004293"/>
                <a:gd name="connsiteX44" fmla="*/ 43976 w 987156"/>
                <a:gd name="connsiteY44" fmla="*/ 868408 h 1004293"/>
                <a:gd name="connsiteX45" fmla="*/ 54408 w 987156"/>
                <a:gd name="connsiteY45" fmla="*/ 852254 h 1004293"/>
                <a:gd name="connsiteX46" fmla="*/ 49002 w 987156"/>
                <a:gd name="connsiteY46" fmla="*/ 853846 h 1004293"/>
                <a:gd name="connsiteX47" fmla="*/ 68808 w 987156"/>
                <a:gd name="connsiteY47" fmla="*/ 854052 h 1004293"/>
                <a:gd name="connsiteX48" fmla="*/ 81289 w 987156"/>
                <a:gd name="connsiteY48" fmla="*/ 846342 h 1004293"/>
                <a:gd name="connsiteX49" fmla="*/ 45025 w 987156"/>
                <a:gd name="connsiteY49" fmla="*/ 871900 h 1004293"/>
                <a:gd name="connsiteX50" fmla="*/ 293962 w 987156"/>
                <a:gd name="connsiteY50" fmla="*/ 525499 h 1004293"/>
                <a:gd name="connsiteX51" fmla="*/ 520109 w 987156"/>
                <a:gd name="connsiteY51" fmla="*/ 336742 h 1004293"/>
                <a:gd name="connsiteX52" fmla="*/ 522167 w 987156"/>
                <a:gd name="connsiteY52" fmla="*/ 335770 h 1004293"/>
                <a:gd name="connsiteX53" fmla="*/ 521783 w 987156"/>
                <a:gd name="connsiteY53" fmla="*/ 335211 h 1004293"/>
                <a:gd name="connsiteX54" fmla="*/ 538003 w 987156"/>
                <a:gd name="connsiteY54" fmla="*/ 206729 h 1004293"/>
                <a:gd name="connsiteX55" fmla="*/ 565468 w 987156"/>
                <a:gd name="connsiteY55" fmla="*/ 123388 h 1004293"/>
                <a:gd name="connsiteX56" fmla="*/ 539854 w 987156"/>
                <a:gd name="connsiteY56" fmla="*/ 54194 h 1004293"/>
                <a:gd name="connsiteX57" fmla="*/ 539950 w 987156"/>
                <a:gd name="connsiteY57" fmla="*/ 51496 h 1004293"/>
                <a:gd name="connsiteX58" fmla="*/ 539534 w 987156"/>
                <a:gd name="connsiteY58" fmla="*/ 47333 h 1004293"/>
                <a:gd name="connsiteX59" fmla="*/ 547279 w 987156"/>
                <a:gd name="connsiteY59" fmla="*/ 27564 h 1004293"/>
                <a:gd name="connsiteX60" fmla="*/ 610552 w 987156"/>
                <a:gd name="connsiteY60" fmla="*/ 49307 h 1004293"/>
                <a:gd name="connsiteX61" fmla="*/ 625527 w 987156"/>
                <a:gd name="connsiteY61" fmla="*/ 72812 h 1004293"/>
                <a:gd name="connsiteX62" fmla="*/ 628793 w 987156"/>
                <a:gd name="connsiteY62" fmla="*/ 82609 h 1004293"/>
                <a:gd name="connsiteX63" fmla="*/ 628979 w 987156"/>
                <a:gd name="connsiteY63" fmla="*/ 84159 h 1004293"/>
                <a:gd name="connsiteX64" fmla="*/ 624545 w 987156"/>
                <a:gd name="connsiteY64" fmla="*/ 122712 h 1004293"/>
                <a:gd name="connsiteX65" fmla="*/ 624834 w 987156"/>
                <a:gd name="connsiteY65" fmla="*/ 122593 h 1004293"/>
                <a:gd name="connsiteX66" fmla="*/ 623849 w 987156"/>
                <a:gd name="connsiteY66" fmla="*/ 127552 h 1004293"/>
                <a:gd name="connsiteX67" fmla="*/ 630318 w 987156"/>
                <a:gd name="connsiteY67" fmla="*/ 148663 h 1004293"/>
                <a:gd name="connsiteX68" fmla="*/ 632856 w 987156"/>
                <a:gd name="connsiteY68" fmla="*/ 151359 h 1004293"/>
                <a:gd name="connsiteX69" fmla="*/ 632872 w 987156"/>
                <a:gd name="connsiteY69" fmla="*/ 152349 h 1004293"/>
                <a:gd name="connsiteX70" fmla="*/ 633865 w 987156"/>
                <a:gd name="connsiteY70" fmla="*/ 152432 h 1004293"/>
                <a:gd name="connsiteX71" fmla="*/ 634460 w 987156"/>
                <a:gd name="connsiteY71" fmla="*/ 153062 h 1004293"/>
                <a:gd name="connsiteX72" fmla="*/ 645255 w 987156"/>
                <a:gd name="connsiteY72" fmla="*/ 159243 h 1004293"/>
                <a:gd name="connsiteX73" fmla="*/ 648739 w 987156"/>
                <a:gd name="connsiteY73" fmla="*/ 159943 h 1004293"/>
                <a:gd name="connsiteX74" fmla="*/ 651024 w 987156"/>
                <a:gd name="connsiteY74" fmla="*/ 161064 h 1004293"/>
                <a:gd name="connsiteX75" fmla="*/ 674564 w 987156"/>
                <a:gd name="connsiteY75" fmla="*/ 158508 h 1004293"/>
                <a:gd name="connsiteX76" fmla="*/ 679108 w 987156"/>
                <a:gd name="connsiteY76" fmla="*/ 155656 h 1004293"/>
                <a:gd name="connsiteX77" fmla="*/ 681278 w 987156"/>
                <a:gd name="connsiteY77" fmla="*/ 153780 h 1004293"/>
                <a:gd name="connsiteX78" fmla="*/ 681370 w 987156"/>
                <a:gd name="connsiteY78" fmla="*/ 153804 h 1004293"/>
                <a:gd name="connsiteX79" fmla="*/ 684572 w 987156"/>
                <a:gd name="connsiteY79" fmla="*/ 150837 h 1004293"/>
                <a:gd name="connsiteX80" fmla="*/ 843132 w 987156"/>
                <a:gd name="connsiteY80" fmla="*/ 6571 h 1004293"/>
                <a:gd name="connsiteX81" fmla="*/ 869174 w 987156"/>
                <a:gd name="connsiteY81" fmla="*/ 1992 h 1004293"/>
                <a:gd name="connsiteX0" fmla="*/ 700088 w 949620"/>
                <a:gd name="connsiteY0" fmla="*/ 193137 h 872129"/>
                <a:gd name="connsiteX1" fmla="*/ 700096 w 949620"/>
                <a:gd name="connsiteY1" fmla="*/ 193288 h 872129"/>
                <a:gd name="connsiteX2" fmla="*/ 700174 w 949620"/>
                <a:gd name="connsiteY2" fmla="*/ 193369 h 872129"/>
                <a:gd name="connsiteX3" fmla="*/ 700088 w 949620"/>
                <a:gd name="connsiteY3" fmla="*/ 193137 h 872129"/>
                <a:gd name="connsiteX4" fmla="*/ 831638 w 949620"/>
                <a:gd name="connsiteY4" fmla="*/ 1992 h 872129"/>
                <a:gd name="connsiteX5" fmla="*/ 839410 w 949620"/>
                <a:gd name="connsiteY5" fmla="*/ 7451 h 872129"/>
                <a:gd name="connsiteX6" fmla="*/ 846647 w 949620"/>
                <a:gd name="connsiteY6" fmla="*/ 15073 h 872129"/>
                <a:gd name="connsiteX7" fmla="*/ 845767 w 949620"/>
                <a:gd name="connsiteY7" fmla="*/ 48886 h 872129"/>
                <a:gd name="connsiteX8" fmla="*/ 710543 w 949620"/>
                <a:gd name="connsiteY8" fmla="*/ 180451 h 872129"/>
                <a:gd name="connsiteX9" fmla="*/ 707012 w 949620"/>
                <a:gd name="connsiteY9" fmla="*/ 186577 h 872129"/>
                <a:gd name="connsiteX10" fmla="*/ 707103 w 949620"/>
                <a:gd name="connsiteY10" fmla="*/ 187865 h 872129"/>
                <a:gd name="connsiteX11" fmla="*/ 709076 w 949620"/>
                <a:gd name="connsiteY11" fmla="*/ 188259 h 872129"/>
                <a:gd name="connsiteX12" fmla="*/ 712832 w 949620"/>
                <a:gd name="connsiteY12" fmla="*/ 186910 h 872129"/>
                <a:gd name="connsiteX13" fmla="*/ 713683 w 949620"/>
                <a:gd name="connsiteY13" fmla="*/ 186398 h 872129"/>
                <a:gd name="connsiteX14" fmla="*/ 716775 w 949620"/>
                <a:gd name="connsiteY14" fmla="*/ 183942 h 872129"/>
                <a:gd name="connsiteX15" fmla="*/ 875210 w 949620"/>
                <a:gd name="connsiteY15" fmla="*/ 45136 h 872129"/>
                <a:gd name="connsiteX16" fmla="*/ 925825 w 949620"/>
                <a:gd name="connsiteY16" fmla="*/ 47775 h 872129"/>
                <a:gd name="connsiteX17" fmla="*/ 926027 w 949620"/>
                <a:gd name="connsiteY17" fmla="*/ 47999 h 872129"/>
                <a:gd name="connsiteX18" fmla="*/ 923669 w 949620"/>
                <a:gd name="connsiteY18" fmla="*/ 92284 h 872129"/>
                <a:gd name="connsiteX19" fmla="*/ 800621 w 949620"/>
                <a:gd name="connsiteY19" fmla="*/ 202893 h 872129"/>
                <a:gd name="connsiteX20" fmla="*/ 758069 w 949620"/>
                <a:gd name="connsiteY20" fmla="*/ 240432 h 872129"/>
                <a:gd name="connsiteX21" fmla="*/ 863732 w 949620"/>
                <a:gd name="connsiteY21" fmla="*/ 153002 h 872129"/>
                <a:gd name="connsiteX22" fmla="*/ 903544 w 949620"/>
                <a:gd name="connsiteY22" fmla="*/ 121399 h 872129"/>
                <a:gd name="connsiteX23" fmla="*/ 929784 w 949620"/>
                <a:gd name="connsiteY23" fmla="*/ 116563 h 872129"/>
                <a:gd name="connsiteX24" fmla="*/ 943461 w 949620"/>
                <a:gd name="connsiteY24" fmla="*/ 125988 h 872129"/>
                <a:gd name="connsiteX25" fmla="*/ 938873 w 949620"/>
                <a:gd name="connsiteY25" fmla="*/ 165907 h 872129"/>
                <a:gd name="connsiteX26" fmla="*/ 793886 w 949620"/>
                <a:gd name="connsiteY26" fmla="*/ 291671 h 872129"/>
                <a:gd name="connsiteX27" fmla="*/ 790553 w 949620"/>
                <a:gd name="connsiteY27" fmla="*/ 304146 h 872129"/>
                <a:gd name="connsiteX28" fmla="*/ 796341 w 949620"/>
                <a:gd name="connsiteY28" fmla="*/ 301801 h 872129"/>
                <a:gd name="connsiteX29" fmla="*/ 802502 w 949620"/>
                <a:gd name="connsiteY29" fmla="*/ 296872 h 872129"/>
                <a:gd name="connsiteX30" fmla="*/ 880837 w 949620"/>
                <a:gd name="connsiteY30" fmla="*/ 238712 h 872129"/>
                <a:gd name="connsiteX31" fmla="*/ 920755 w 949620"/>
                <a:gd name="connsiteY31" fmla="*/ 243299 h 872129"/>
                <a:gd name="connsiteX32" fmla="*/ 916166 w 949620"/>
                <a:gd name="connsiteY32" fmla="*/ 283218 h 872129"/>
                <a:gd name="connsiteX33" fmla="*/ 835447 w 949620"/>
                <a:gd name="connsiteY33" fmla="*/ 348342 h 872129"/>
                <a:gd name="connsiteX34" fmla="*/ 789589 w 949620"/>
                <a:gd name="connsiteY34" fmla="*/ 378305 h 872129"/>
                <a:gd name="connsiteX35" fmla="*/ 787091 w 949620"/>
                <a:gd name="connsiteY35" fmla="*/ 379576 h 872129"/>
                <a:gd name="connsiteX36" fmla="*/ 782885 w 949620"/>
                <a:gd name="connsiteY36" fmla="*/ 382319 h 872129"/>
                <a:gd name="connsiteX37" fmla="*/ 722284 w 949620"/>
                <a:gd name="connsiteY37" fmla="*/ 423501 h 872129"/>
                <a:gd name="connsiteX38" fmla="*/ 642942 w 949620"/>
                <a:gd name="connsiteY38" fmla="*/ 457344 h 872129"/>
                <a:gd name="connsiteX39" fmla="*/ 600876 w 949620"/>
                <a:gd name="connsiteY39" fmla="*/ 448617 h 872129"/>
                <a:gd name="connsiteX40" fmla="*/ 596953 w 949620"/>
                <a:gd name="connsiteY40" fmla="*/ 456078 h 872129"/>
                <a:gd name="connsiteX41" fmla="*/ 398781 w 949620"/>
                <a:gd name="connsiteY41" fmla="*/ 674023 h 872129"/>
                <a:gd name="connsiteX42" fmla="*/ 145627 w 949620"/>
                <a:gd name="connsiteY42" fmla="*/ 870821 h 872129"/>
                <a:gd name="connsiteX43" fmla="*/ 143314 w 949620"/>
                <a:gd name="connsiteY43" fmla="*/ 868408 h 872129"/>
                <a:gd name="connsiteX44" fmla="*/ 6440 w 949620"/>
                <a:gd name="connsiteY44" fmla="*/ 868408 h 872129"/>
                <a:gd name="connsiteX45" fmla="*/ 16872 w 949620"/>
                <a:gd name="connsiteY45" fmla="*/ 852254 h 872129"/>
                <a:gd name="connsiteX46" fmla="*/ 11466 w 949620"/>
                <a:gd name="connsiteY46" fmla="*/ 853846 h 872129"/>
                <a:gd name="connsiteX47" fmla="*/ 31272 w 949620"/>
                <a:gd name="connsiteY47" fmla="*/ 854052 h 872129"/>
                <a:gd name="connsiteX48" fmla="*/ 43753 w 949620"/>
                <a:gd name="connsiteY48" fmla="*/ 846342 h 872129"/>
                <a:gd name="connsiteX49" fmla="*/ 7489 w 949620"/>
                <a:gd name="connsiteY49" fmla="*/ 871900 h 872129"/>
                <a:gd name="connsiteX50" fmla="*/ 256426 w 949620"/>
                <a:gd name="connsiteY50" fmla="*/ 525499 h 872129"/>
                <a:gd name="connsiteX51" fmla="*/ 482573 w 949620"/>
                <a:gd name="connsiteY51" fmla="*/ 336742 h 872129"/>
                <a:gd name="connsiteX52" fmla="*/ 484631 w 949620"/>
                <a:gd name="connsiteY52" fmla="*/ 335770 h 872129"/>
                <a:gd name="connsiteX53" fmla="*/ 484247 w 949620"/>
                <a:gd name="connsiteY53" fmla="*/ 335211 h 872129"/>
                <a:gd name="connsiteX54" fmla="*/ 500467 w 949620"/>
                <a:gd name="connsiteY54" fmla="*/ 206729 h 872129"/>
                <a:gd name="connsiteX55" fmla="*/ 527932 w 949620"/>
                <a:gd name="connsiteY55" fmla="*/ 123388 h 872129"/>
                <a:gd name="connsiteX56" fmla="*/ 502318 w 949620"/>
                <a:gd name="connsiteY56" fmla="*/ 54194 h 872129"/>
                <a:gd name="connsiteX57" fmla="*/ 502414 w 949620"/>
                <a:gd name="connsiteY57" fmla="*/ 51496 h 872129"/>
                <a:gd name="connsiteX58" fmla="*/ 501998 w 949620"/>
                <a:gd name="connsiteY58" fmla="*/ 47333 h 872129"/>
                <a:gd name="connsiteX59" fmla="*/ 509743 w 949620"/>
                <a:gd name="connsiteY59" fmla="*/ 27564 h 872129"/>
                <a:gd name="connsiteX60" fmla="*/ 573016 w 949620"/>
                <a:gd name="connsiteY60" fmla="*/ 49307 h 872129"/>
                <a:gd name="connsiteX61" fmla="*/ 587991 w 949620"/>
                <a:gd name="connsiteY61" fmla="*/ 72812 h 872129"/>
                <a:gd name="connsiteX62" fmla="*/ 591257 w 949620"/>
                <a:gd name="connsiteY62" fmla="*/ 82609 h 872129"/>
                <a:gd name="connsiteX63" fmla="*/ 591443 w 949620"/>
                <a:gd name="connsiteY63" fmla="*/ 84159 h 872129"/>
                <a:gd name="connsiteX64" fmla="*/ 587009 w 949620"/>
                <a:gd name="connsiteY64" fmla="*/ 122712 h 872129"/>
                <a:gd name="connsiteX65" fmla="*/ 587298 w 949620"/>
                <a:gd name="connsiteY65" fmla="*/ 122593 h 872129"/>
                <a:gd name="connsiteX66" fmla="*/ 586313 w 949620"/>
                <a:gd name="connsiteY66" fmla="*/ 127552 h 872129"/>
                <a:gd name="connsiteX67" fmla="*/ 592782 w 949620"/>
                <a:gd name="connsiteY67" fmla="*/ 148663 h 872129"/>
                <a:gd name="connsiteX68" fmla="*/ 595320 w 949620"/>
                <a:gd name="connsiteY68" fmla="*/ 151359 h 872129"/>
                <a:gd name="connsiteX69" fmla="*/ 595336 w 949620"/>
                <a:gd name="connsiteY69" fmla="*/ 152349 h 872129"/>
                <a:gd name="connsiteX70" fmla="*/ 596329 w 949620"/>
                <a:gd name="connsiteY70" fmla="*/ 152432 h 872129"/>
                <a:gd name="connsiteX71" fmla="*/ 596924 w 949620"/>
                <a:gd name="connsiteY71" fmla="*/ 153062 h 872129"/>
                <a:gd name="connsiteX72" fmla="*/ 607719 w 949620"/>
                <a:gd name="connsiteY72" fmla="*/ 159243 h 872129"/>
                <a:gd name="connsiteX73" fmla="*/ 611203 w 949620"/>
                <a:gd name="connsiteY73" fmla="*/ 159943 h 872129"/>
                <a:gd name="connsiteX74" fmla="*/ 613488 w 949620"/>
                <a:gd name="connsiteY74" fmla="*/ 161064 h 872129"/>
                <a:gd name="connsiteX75" fmla="*/ 637028 w 949620"/>
                <a:gd name="connsiteY75" fmla="*/ 158508 h 872129"/>
                <a:gd name="connsiteX76" fmla="*/ 641572 w 949620"/>
                <a:gd name="connsiteY76" fmla="*/ 155656 h 872129"/>
                <a:gd name="connsiteX77" fmla="*/ 643742 w 949620"/>
                <a:gd name="connsiteY77" fmla="*/ 153780 h 872129"/>
                <a:gd name="connsiteX78" fmla="*/ 643834 w 949620"/>
                <a:gd name="connsiteY78" fmla="*/ 153804 h 872129"/>
                <a:gd name="connsiteX79" fmla="*/ 647036 w 949620"/>
                <a:gd name="connsiteY79" fmla="*/ 150837 h 872129"/>
                <a:gd name="connsiteX80" fmla="*/ 805596 w 949620"/>
                <a:gd name="connsiteY80" fmla="*/ 6571 h 872129"/>
                <a:gd name="connsiteX81" fmla="*/ 831638 w 949620"/>
                <a:gd name="connsiteY81"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49620" h="872129">
                  <a:moveTo>
                    <a:pt x="700088" y="193137"/>
                  </a:moveTo>
                  <a:lnTo>
                    <a:pt x="700096" y="193288"/>
                  </a:lnTo>
                  <a:lnTo>
                    <a:pt x="700174" y="193369"/>
                  </a:lnTo>
                  <a:cubicBezTo>
                    <a:pt x="700145" y="193292"/>
                    <a:pt x="700117" y="193214"/>
                    <a:pt x="700088" y="193137"/>
                  </a:cubicBezTo>
                  <a:close/>
                  <a:moveTo>
                    <a:pt x="831638" y="1992"/>
                  </a:moveTo>
                  <a:cubicBezTo>
                    <a:pt x="834485" y="3234"/>
                    <a:pt x="837137" y="5055"/>
                    <a:pt x="839410" y="7451"/>
                  </a:cubicBezTo>
                  <a:lnTo>
                    <a:pt x="846647" y="15073"/>
                  </a:lnTo>
                  <a:cubicBezTo>
                    <a:pt x="855741" y="24653"/>
                    <a:pt x="855347" y="39791"/>
                    <a:pt x="845767" y="48886"/>
                  </a:cubicBezTo>
                  <a:lnTo>
                    <a:pt x="710543" y="180451"/>
                  </a:lnTo>
                  <a:cubicBezTo>
                    <a:pt x="708149" y="182725"/>
                    <a:pt x="707212" y="184836"/>
                    <a:pt x="707012" y="186577"/>
                  </a:cubicBezTo>
                  <a:cubicBezTo>
                    <a:pt x="707042" y="187006"/>
                    <a:pt x="707073" y="187436"/>
                    <a:pt x="707103" y="187865"/>
                  </a:cubicBezTo>
                  <a:lnTo>
                    <a:pt x="709076" y="188259"/>
                  </a:lnTo>
                  <a:cubicBezTo>
                    <a:pt x="710095" y="188092"/>
                    <a:pt x="711376" y="187629"/>
                    <a:pt x="712832" y="186910"/>
                  </a:cubicBezTo>
                  <a:lnTo>
                    <a:pt x="713683" y="186398"/>
                  </a:lnTo>
                  <a:lnTo>
                    <a:pt x="716775" y="183942"/>
                  </a:lnTo>
                  <a:cubicBezTo>
                    <a:pt x="738577" y="166246"/>
                    <a:pt x="785022" y="123904"/>
                    <a:pt x="875210" y="45136"/>
                  </a:cubicBezTo>
                  <a:cubicBezTo>
                    <a:pt x="888090" y="33558"/>
                    <a:pt x="914248" y="34894"/>
                    <a:pt x="925825" y="47775"/>
                  </a:cubicBezTo>
                  <a:cubicBezTo>
                    <a:pt x="925892" y="47850"/>
                    <a:pt x="925960" y="47924"/>
                    <a:pt x="926027" y="47999"/>
                  </a:cubicBezTo>
                  <a:cubicBezTo>
                    <a:pt x="937606" y="60879"/>
                    <a:pt x="936549" y="80706"/>
                    <a:pt x="923669" y="92284"/>
                  </a:cubicBezTo>
                  <a:lnTo>
                    <a:pt x="800621" y="202893"/>
                  </a:lnTo>
                  <a:lnTo>
                    <a:pt x="758069" y="240432"/>
                  </a:lnTo>
                  <a:lnTo>
                    <a:pt x="863732" y="153002"/>
                  </a:lnTo>
                  <a:lnTo>
                    <a:pt x="903544" y="121399"/>
                  </a:lnTo>
                  <a:cubicBezTo>
                    <a:pt x="911224" y="115302"/>
                    <a:pt x="921086" y="113819"/>
                    <a:pt x="929784" y="116563"/>
                  </a:cubicBezTo>
                  <a:cubicBezTo>
                    <a:pt x="935002" y="118210"/>
                    <a:pt x="939803" y="121380"/>
                    <a:pt x="943461" y="125988"/>
                  </a:cubicBezTo>
                  <a:cubicBezTo>
                    <a:pt x="953217" y="138279"/>
                    <a:pt x="951162" y="156150"/>
                    <a:pt x="938873" y="165907"/>
                  </a:cubicBezTo>
                  <a:cubicBezTo>
                    <a:pt x="882615" y="210741"/>
                    <a:pt x="850144" y="246835"/>
                    <a:pt x="793886" y="291671"/>
                  </a:cubicBezTo>
                  <a:cubicBezTo>
                    <a:pt x="771381" y="309889"/>
                    <a:pt x="779166" y="308502"/>
                    <a:pt x="790553" y="304146"/>
                  </a:cubicBezTo>
                  <a:lnTo>
                    <a:pt x="796341" y="301801"/>
                  </a:lnTo>
                  <a:lnTo>
                    <a:pt x="802502" y="296872"/>
                  </a:lnTo>
                  <a:cubicBezTo>
                    <a:pt x="832004" y="273255"/>
                    <a:pt x="863591" y="248171"/>
                    <a:pt x="880837" y="238712"/>
                  </a:cubicBezTo>
                  <a:cubicBezTo>
                    <a:pt x="908430" y="223576"/>
                    <a:pt x="910999" y="231009"/>
                    <a:pt x="920755" y="243299"/>
                  </a:cubicBezTo>
                  <a:cubicBezTo>
                    <a:pt x="930511" y="255589"/>
                    <a:pt x="928456" y="273462"/>
                    <a:pt x="916166" y="283218"/>
                  </a:cubicBezTo>
                  <a:cubicBezTo>
                    <a:pt x="902002" y="300047"/>
                    <a:pt x="856543" y="332494"/>
                    <a:pt x="835447" y="348342"/>
                  </a:cubicBezTo>
                  <a:cubicBezTo>
                    <a:pt x="814351" y="364189"/>
                    <a:pt x="804405" y="375641"/>
                    <a:pt x="789589" y="378305"/>
                  </a:cubicBezTo>
                  <a:lnTo>
                    <a:pt x="787091" y="379576"/>
                  </a:lnTo>
                  <a:lnTo>
                    <a:pt x="782885" y="382319"/>
                  </a:lnTo>
                  <a:cubicBezTo>
                    <a:pt x="733663" y="414676"/>
                    <a:pt x="747380" y="409399"/>
                    <a:pt x="722284" y="423501"/>
                  </a:cubicBezTo>
                  <a:cubicBezTo>
                    <a:pt x="691397" y="440858"/>
                    <a:pt x="671921" y="458388"/>
                    <a:pt x="642942" y="457344"/>
                  </a:cubicBezTo>
                  <a:lnTo>
                    <a:pt x="600876" y="448617"/>
                  </a:lnTo>
                  <a:lnTo>
                    <a:pt x="596953" y="456078"/>
                  </a:lnTo>
                  <a:cubicBezTo>
                    <a:pt x="570220" y="498155"/>
                    <a:pt x="494161" y="582604"/>
                    <a:pt x="398781" y="674023"/>
                  </a:cubicBezTo>
                  <a:cubicBezTo>
                    <a:pt x="271610" y="795914"/>
                    <a:pt x="158274" y="884016"/>
                    <a:pt x="145627" y="870821"/>
                  </a:cubicBezTo>
                  <a:lnTo>
                    <a:pt x="143314" y="868408"/>
                  </a:lnTo>
                  <a:lnTo>
                    <a:pt x="6440" y="868408"/>
                  </a:lnTo>
                  <a:cubicBezTo>
                    <a:pt x="-12407" y="868408"/>
                    <a:pt x="16034" y="854681"/>
                    <a:pt x="16872" y="852254"/>
                  </a:cubicBezTo>
                  <a:cubicBezTo>
                    <a:pt x="17710" y="849827"/>
                    <a:pt x="-7381" y="853846"/>
                    <a:pt x="11466" y="853846"/>
                  </a:cubicBezTo>
                  <a:cubicBezTo>
                    <a:pt x="59426" y="853846"/>
                    <a:pt x="-16688" y="854052"/>
                    <a:pt x="31272" y="854052"/>
                  </a:cubicBezTo>
                  <a:cubicBezTo>
                    <a:pt x="50119" y="854052"/>
                    <a:pt x="41093" y="846683"/>
                    <a:pt x="43753" y="846342"/>
                  </a:cubicBezTo>
                  <a:lnTo>
                    <a:pt x="7489" y="871900"/>
                  </a:lnTo>
                  <a:lnTo>
                    <a:pt x="256426" y="525499"/>
                  </a:lnTo>
                  <a:cubicBezTo>
                    <a:pt x="351804" y="434080"/>
                    <a:pt x="439401" y="361669"/>
                    <a:pt x="482573" y="336742"/>
                  </a:cubicBezTo>
                  <a:lnTo>
                    <a:pt x="484631" y="335770"/>
                  </a:lnTo>
                  <a:lnTo>
                    <a:pt x="484247" y="335211"/>
                  </a:lnTo>
                  <a:cubicBezTo>
                    <a:pt x="465209" y="296201"/>
                    <a:pt x="469652" y="256382"/>
                    <a:pt x="500467" y="206729"/>
                  </a:cubicBezTo>
                  <a:cubicBezTo>
                    <a:pt x="530006" y="142644"/>
                    <a:pt x="528709" y="150539"/>
                    <a:pt x="527932" y="123388"/>
                  </a:cubicBezTo>
                  <a:cubicBezTo>
                    <a:pt x="517239" y="98266"/>
                    <a:pt x="502987" y="69602"/>
                    <a:pt x="502318" y="54194"/>
                  </a:cubicBezTo>
                  <a:cubicBezTo>
                    <a:pt x="502350" y="53295"/>
                    <a:pt x="502382" y="52395"/>
                    <a:pt x="502414" y="51496"/>
                  </a:cubicBezTo>
                  <a:cubicBezTo>
                    <a:pt x="502275" y="50108"/>
                    <a:pt x="502137" y="48721"/>
                    <a:pt x="501998" y="47333"/>
                  </a:cubicBezTo>
                  <a:cubicBezTo>
                    <a:pt x="501973" y="39106"/>
                    <a:pt x="504480" y="32120"/>
                    <a:pt x="509743" y="27564"/>
                  </a:cubicBezTo>
                  <a:cubicBezTo>
                    <a:pt x="523781" y="15415"/>
                    <a:pt x="552109" y="25150"/>
                    <a:pt x="573016" y="49307"/>
                  </a:cubicBezTo>
                  <a:cubicBezTo>
                    <a:pt x="579549" y="56855"/>
                    <a:pt x="584584" y="64920"/>
                    <a:pt x="587991" y="72812"/>
                  </a:cubicBezTo>
                  <a:lnTo>
                    <a:pt x="591257" y="82609"/>
                  </a:lnTo>
                  <a:lnTo>
                    <a:pt x="591443" y="84159"/>
                  </a:lnTo>
                  <a:cubicBezTo>
                    <a:pt x="592413" y="98938"/>
                    <a:pt x="590892" y="112630"/>
                    <a:pt x="587009" y="122712"/>
                  </a:cubicBezTo>
                  <a:lnTo>
                    <a:pt x="587298" y="122593"/>
                  </a:lnTo>
                  <a:lnTo>
                    <a:pt x="586313" y="127552"/>
                  </a:lnTo>
                  <a:cubicBezTo>
                    <a:pt x="585787" y="135214"/>
                    <a:pt x="588179" y="142716"/>
                    <a:pt x="592782" y="148663"/>
                  </a:cubicBezTo>
                  <a:lnTo>
                    <a:pt x="595320" y="151359"/>
                  </a:lnTo>
                  <a:cubicBezTo>
                    <a:pt x="595325" y="151689"/>
                    <a:pt x="595331" y="152019"/>
                    <a:pt x="595336" y="152349"/>
                  </a:cubicBezTo>
                  <a:lnTo>
                    <a:pt x="596329" y="152432"/>
                  </a:lnTo>
                  <a:lnTo>
                    <a:pt x="596924" y="153062"/>
                  </a:lnTo>
                  <a:cubicBezTo>
                    <a:pt x="599982" y="155740"/>
                    <a:pt x="603616" y="157871"/>
                    <a:pt x="607719" y="159243"/>
                  </a:cubicBezTo>
                  <a:lnTo>
                    <a:pt x="611203" y="159943"/>
                  </a:lnTo>
                  <a:lnTo>
                    <a:pt x="613488" y="161064"/>
                  </a:lnTo>
                  <a:cubicBezTo>
                    <a:pt x="620163" y="163494"/>
                    <a:pt x="628923" y="162785"/>
                    <a:pt x="637028" y="158508"/>
                  </a:cubicBezTo>
                  <a:cubicBezTo>
                    <a:pt x="638648" y="157654"/>
                    <a:pt x="640166" y="156696"/>
                    <a:pt x="641572" y="155656"/>
                  </a:cubicBezTo>
                  <a:lnTo>
                    <a:pt x="643742" y="153780"/>
                  </a:lnTo>
                  <a:lnTo>
                    <a:pt x="643834" y="153804"/>
                  </a:lnTo>
                  <a:lnTo>
                    <a:pt x="647036" y="150837"/>
                  </a:lnTo>
                  <a:cubicBezTo>
                    <a:pt x="699889" y="102748"/>
                    <a:pt x="754369" y="55202"/>
                    <a:pt x="805596" y="6571"/>
                  </a:cubicBezTo>
                  <a:cubicBezTo>
                    <a:pt x="812782" y="-250"/>
                    <a:pt x="823094" y="-1734"/>
                    <a:pt x="831638" y="1992"/>
                  </a:cubicBezTo>
                  <a:close/>
                </a:path>
              </a:pathLst>
            </a:custGeom>
            <a:solidFill>
              <a:srgbClr val="EED69D"/>
            </a:solidFill>
            <a:ln w="9525" cap="flat" cmpd="sng" algn="ctr">
              <a:noFill/>
              <a:prstDash val="solid"/>
            </a:ln>
            <a:effectLst/>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Flowchart: Delay 23">
              <a:extLst>
                <a:ext uri="{FF2B5EF4-FFF2-40B4-BE49-F238E27FC236}">
                  <a16:creationId xmlns:a16="http://schemas.microsoft.com/office/drawing/2014/main" id="{08B8F983-45B1-6F83-98C5-9DB0B89D4082}"/>
                </a:ext>
              </a:extLst>
            </p:cNvPr>
            <p:cNvSpPr/>
            <p:nvPr/>
          </p:nvSpPr>
          <p:spPr>
            <a:xfrm rot="2022916" flipH="1">
              <a:off x="8781428" y="3380357"/>
              <a:ext cx="336108" cy="681667"/>
            </a:xfrm>
            <a:prstGeom prst="flowChartDelay">
              <a:avLst/>
            </a:prstGeom>
            <a:solidFill>
              <a:srgbClr val="00B05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spTree>
    <p:extLst>
      <p:ext uri="{BB962C8B-B14F-4D97-AF65-F5344CB8AC3E}">
        <p14:creationId xmlns:p14="http://schemas.microsoft.com/office/powerpoint/2010/main" val="40723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96C0AD-D1C8-163A-2F6E-A22A6F3254F0}"/>
              </a:ext>
            </a:extLst>
          </p:cNvPr>
          <p:cNvSpPr/>
          <p:nvPr/>
        </p:nvSpPr>
        <p:spPr>
          <a:xfrm>
            <a:off x="7465806" y="225911"/>
            <a:ext cx="4001845" cy="644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Aggressive &amp; Combative</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1825625"/>
            <a:ext cx="5725839" cy="4351338"/>
          </a:xfrm>
        </p:spPr>
        <p:txBody>
          <a:bodyPr/>
          <a:lstStyle/>
          <a:p>
            <a:r>
              <a:rPr lang="en-US" dirty="0"/>
              <a:t>Come across as more than a little intense</a:t>
            </a:r>
          </a:p>
          <a:p>
            <a:r>
              <a:rPr lang="en-US" dirty="0"/>
              <a:t>Defensive when asked about work production</a:t>
            </a:r>
          </a:p>
          <a:p>
            <a:r>
              <a:rPr lang="en-US" dirty="0"/>
              <a:t>Inflexible</a:t>
            </a:r>
          </a:p>
          <a:p>
            <a:r>
              <a:rPr lang="en-US" dirty="0"/>
              <a:t>Deemed difficult to outsiders</a:t>
            </a:r>
          </a:p>
        </p:txBody>
      </p:sp>
      <p:sp>
        <p:nvSpPr>
          <p:cNvPr id="30" name="Lightning Bolt 29">
            <a:extLst>
              <a:ext uri="{FF2B5EF4-FFF2-40B4-BE49-F238E27FC236}">
                <a16:creationId xmlns:a16="http://schemas.microsoft.com/office/drawing/2014/main" id="{4A717C17-FDA9-D05D-3DFD-79F193772E98}"/>
              </a:ext>
            </a:extLst>
          </p:cNvPr>
          <p:cNvSpPr/>
          <p:nvPr/>
        </p:nvSpPr>
        <p:spPr>
          <a:xfrm>
            <a:off x="7865586" y="1019086"/>
            <a:ext cx="496186" cy="715779"/>
          </a:xfrm>
          <a:prstGeom prst="lightningBol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ightning Bolt 30">
            <a:extLst>
              <a:ext uri="{FF2B5EF4-FFF2-40B4-BE49-F238E27FC236}">
                <a16:creationId xmlns:a16="http://schemas.microsoft.com/office/drawing/2014/main" id="{2968C45D-2677-084A-EC92-94745A28BEB1}"/>
              </a:ext>
            </a:extLst>
          </p:cNvPr>
          <p:cNvSpPr/>
          <p:nvPr/>
        </p:nvSpPr>
        <p:spPr>
          <a:xfrm rot="214804">
            <a:off x="8437298" y="695819"/>
            <a:ext cx="496186" cy="715779"/>
          </a:xfrm>
          <a:prstGeom prst="lightningBol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ightning Bolt 31">
            <a:extLst>
              <a:ext uri="{FF2B5EF4-FFF2-40B4-BE49-F238E27FC236}">
                <a16:creationId xmlns:a16="http://schemas.microsoft.com/office/drawing/2014/main" id="{082282B7-6E38-888A-DBFC-DB184C884E02}"/>
              </a:ext>
            </a:extLst>
          </p:cNvPr>
          <p:cNvSpPr/>
          <p:nvPr/>
        </p:nvSpPr>
        <p:spPr>
          <a:xfrm rot="21094006" flipH="1">
            <a:off x="9880752" y="690062"/>
            <a:ext cx="496186" cy="715779"/>
          </a:xfrm>
          <a:prstGeom prst="lightningBol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ightning Bolt 32">
            <a:extLst>
              <a:ext uri="{FF2B5EF4-FFF2-40B4-BE49-F238E27FC236}">
                <a16:creationId xmlns:a16="http://schemas.microsoft.com/office/drawing/2014/main" id="{0CC99ADB-E914-B756-5F76-DED409F880DC}"/>
              </a:ext>
            </a:extLst>
          </p:cNvPr>
          <p:cNvSpPr/>
          <p:nvPr/>
        </p:nvSpPr>
        <p:spPr>
          <a:xfrm flipH="1">
            <a:off x="10499124" y="1032940"/>
            <a:ext cx="496186" cy="715779"/>
          </a:xfrm>
          <a:prstGeom prst="lightningBol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ightning Bolt 33">
            <a:extLst>
              <a:ext uri="{FF2B5EF4-FFF2-40B4-BE49-F238E27FC236}">
                <a16:creationId xmlns:a16="http://schemas.microsoft.com/office/drawing/2014/main" id="{5E4FD784-F844-6DA2-130D-03E45C7A0778}"/>
              </a:ext>
            </a:extLst>
          </p:cNvPr>
          <p:cNvSpPr/>
          <p:nvPr/>
        </p:nvSpPr>
        <p:spPr>
          <a:xfrm rot="1744648">
            <a:off x="9119717" y="578485"/>
            <a:ext cx="496186" cy="715779"/>
          </a:xfrm>
          <a:prstGeom prst="lightningBol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B117DA3-6626-0DE6-1707-E22B58D93A48}"/>
              </a:ext>
            </a:extLst>
          </p:cNvPr>
          <p:cNvGrpSpPr/>
          <p:nvPr/>
        </p:nvGrpSpPr>
        <p:grpSpPr>
          <a:xfrm>
            <a:off x="8256902" y="1685404"/>
            <a:ext cx="2891244" cy="4376378"/>
            <a:chOff x="8256902" y="1685404"/>
            <a:chExt cx="2891244" cy="4376378"/>
          </a:xfrm>
        </p:grpSpPr>
        <p:sp>
          <p:nvSpPr>
            <p:cNvPr id="7" name="Freeform: Shape 889">
              <a:extLst>
                <a:ext uri="{FF2B5EF4-FFF2-40B4-BE49-F238E27FC236}">
                  <a16:creationId xmlns:a16="http://schemas.microsoft.com/office/drawing/2014/main" id="{599B741F-755D-4504-7534-437938DA1F10}"/>
                </a:ext>
              </a:extLst>
            </p:cNvPr>
            <p:cNvSpPr/>
            <p:nvPr/>
          </p:nvSpPr>
          <p:spPr>
            <a:xfrm rot="4582167">
              <a:off x="9794425" y="3061346"/>
              <a:ext cx="720378" cy="1469587"/>
            </a:xfrm>
            <a:custGeom>
              <a:avLst/>
              <a:gdLst>
                <a:gd name="connsiteX0" fmla="*/ 63 w 720378"/>
                <a:gd name="connsiteY0" fmla="*/ 1372983 h 1469587"/>
                <a:gd name="connsiteX1" fmla="*/ 4064 w 720378"/>
                <a:gd name="connsiteY1" fmla="*/ 1381173 h 1469587"/>
                <a:gd name="connsiteX2" fmla="*/ 192614 w 720378"/>
                <a:gd name="connsiteY2" fmla="*/ 1468490 h 1469587"/>
                <a:gd name="connsiteX3" fmla="*/ 484066 w 720378"/>
                <a:gd name="connsiteY3" fmla="*/ 1291496 h 1469587"/>
                <a:gd name="connsiteX4" fmla="*/ 690069 w 720378"/>
                <a:gd name="connsiteY4" fmla="*/ 1081267 h 1469587"/>
                <a:gd name="connsiteX5" fmla="*/ 686319 w 720378"/>
                <a:gd name="connsiteY5" fmla="*/ 1073589 h 1469587"/>
                <a:gd name="connsiteX6" fmla="*/ 691002 w 720378"/>
                <a:gd name="connsiteY6" fmla="*/ 1062004 h 1469587"/>
                <a:gd name="connsiteX7" fmla="*/ 715765 w 720378"/>
                <a:gd name="connsiteY7" fmla="*/ 764269 h 1469587"/>
                <a:gd name="connsiteX8" fmla="*/ 715237 w 720378"/>
                <a:gd name="connsiteY8" fmla="*/ 743404 h 1469587"/>
                <a:gd name="connsiteX9" fmla="*/ 669363 w 720378"/>
                <a:gd name="connsiteY9" fmla="*/ 524918 h 1469587"/>
                <a:gd name="connsiteX10" fmla="*/ 685517 w 720378"/>
                <a:gd name="connsiteY10" fmla="*/ 514586 h 1469587"/>
                <a:gd name="connsiteX11" fmla="*/ 713229 w 720378"/>
                <a:gd name="connsiteY11" fmla="*/ 452014 h 1469587"/>
                <a:gd name="connsiteX12" fmla="*/ 717603 w 720378"/>
                <a:gd name="connsiteY12" fmla="*/ 271375 h 1469587"/>
                <a:gd name="connsiteX13" fmla="*/ 716315 w 720378"/>
                <a:gd name="connsiteY13" fmla="*/ 264089 h 1469587"/>
                <a:gd name="connsiteX14" fmla="*/ 720371 w 720378"/>
                <a:gd name="connsiteY14" fmla="*/ 96600 h 1469587"/>
                <a:gd name="connsiteX15" fmla="*/ 696397 w 720378"/>
                <a:gd name="connsiteY15" fmla="*/ 71435 h 1469587"/>
                <a:gd name="connsiteX16" fmla="*/ 671232 w 720378"/>
                <a:gd name="connsiteY16" fmla="*/ 95410 h 1469587"/>
                <a:gd name="connsiteX17" fmla="*/ 668930 w 720378"/>
                <a:gd name="connsiteY17" fmla="*/ 190478 h 1469587"/>
                <a:gd name="connsiteX18" fmla="*/ 665005 w 720378"/>
                <a:gd name="connsiteY18" fmla="*/ 187691 h 1469587"/>
                <a:gd name="connsiteX19" fmla="*/ 663479 w 720378"/>
                <a:gd name="connsiteY19" fmla="*/ 187344 h 1469587"/>
                <a:gd name="connsiteX20" fmla="*/ 666704 w 720378"/>
                <a:gd name="connsiteY20" fmla="*/ 54168 h 1469587"/>
                <a:gd name="connsiteX21" fmla="*/ 642729 w 720378"/>
                <a:gd name="connsiteY21" fmla="*/ 29004 h 1469587"/>
                <a:gd name="connsiteX22" fmla="*/ 617565 w 720378"/>
                <a:gd name="connsiteY22" fmla="*/ 52978 h 1469587"/>
                <a:gd name="connsiteX23" fmla="*/ 614502 w 720378"/>
                <a:gd name="connsiteY23" fmla="*/ 179439 h 1469587"/>
                <a:gd name="connsiteX24" fmla="*/ 607515 w 720378"/>
                <a:gd name="connsiteY24" fmla="*/ 179270 h 1469587"/>
                <a:gd name="connsiteX25" fmla="*/ 611247 w 720378"/>
                <a:gd name="connsiteY25" fmla="*/ 25172 h 1469587"/>
                <a:gd name="connsiteX26" fmla="*/ 587273 w 720378"/>
                <a:gd name="connsiteY26" fmla="*/ 7 h 1469587"/>
                <a:gd name="connsiteX27" fmla="*/ 562108 w 720378"/>
                <a:gd name="connsiteY27" fmla="*/ 23981 h 1469587"/>
                <a:gd name="connsiteX28" fmla="*/ 558317 w 720378"/>
                <a:gd name="connsiteY28" fmla="*/ 180526 h 1469587"/>
                <a:gd name="connsiteX29" fmla="*/ 549120 w 720378"/>
                <a:gd name="connsiteY29" fmla="*/ 182512 h 1469587"/>
                <a:gd name="connsiteX30" fmla="*/ 551995 w 720378"/>
                <a:gd name="connsiteY30" fmla="*/ 63787 h 1469587"/>
                <a:gd name="connsiteX31" fmla="*/ 528021 w 720378"/>
                <a:gd name="connsiteY31" fmla="*/ 38622 h 1469587"/>
                <a:gd name="connsiteX32" fmla="*/ 502856 w 720378"/>
                <a:gd name="connsiteY32" fmla="*/ 62597 h 1469587"/>
                <a:gd name="connsiteX33" fmla="*/ 498216 w 720378"/>
                <a:gd name="connsiteY33" fmla="*/ 254197 h 1469587"/>
                <a:gd name="connsiteX34" fmla="*/ 494770 w 720378"/>
                <a:gd name="connsiteY34" fmla="*/ 270461 h 1469587"/>
                <a:gd name="connsiteX35" fmla="*/ 494360 w 720378"/>
                <a:gd name="connsiteY35" fmla="*/ 270713 h 1469587"/>
                <a:gd name="connsiteX36" fmla="*/ 473164 w 720378"/>
                <a:gd name="connsiteY36" fmla="*/ 192341 h 1469587"/>
                <a:gd name="connsiteX37" fmla="*/ 443023 w 720378"/>
                <a:gd name="connsiteY37" fmla="*/ 175033 h 1469587"/>
                <a:gd name="connsiteX38" fmla="*/ 425716 w 720378"/>
                <a:gd name="connsiteY38" fmla="*/ 205174 h 1469587"/>
                <a:gd name="connsiteX39" fmla="*/ 448255 w 720378"/>
                <a:gd name="connsiteY39" fmla="*/ 325330 h 1469587"/>
                <a:gd name="connsiteX40" fmla="*/ 473190 w 720378"/>
                <a:gd name="connsiteY40" fmla="*/ 411074 h 1469587"/>
                <a:gd name="connsiteX41" fmla="*/ 503755 w 720378"/>
                <a:gd name="connsiteY41" fmla="*/ 481755 h 1469587"/>
                <a:gd name="connsiteX42" fmla="*/ 507603 w 720378"/>
                <a:gd name="connsiteY42" fmla="*/ 507951 h 1469587"/>
                <a:gd name="connsiteX43" fmla="*/ 509144 w 720378"/>
                <a:gd name="connsiteY43" fmla="*/ 513649 h 1469587"/>
                <a:gd name="connsiteX44" fmla="*/ 510199 w 720378"/>
                <a:gd name="connsiteY44" fmla="*/ 515017 h 1469587"/>
                <a:gd name="connsiteX45" fmla="*/ 464602 w 720378"/>
                <a:gd name="connsiteY45" fmla="*/ 730993 h 1469587"/>
                <a:gd name="connsiteX46" fmla="*/ 463760 w 720378"/>
                <a:gd name="connsiteY46" fmla="*/ 764268 h 1469587"/>
                <a:gd name="connsiteX47" fmla="*/ 470686 w 720378"/>
                <a:gd name="connsiteY47" fmla="*/ 944937 h 1469587"/>
                <a:gd name="connsiteX48" fmla="*/ 475622 w 720378"/>
                <a:gd name="connsiteY48" fmla="*/ 988241 h 1469587"/>
                <a:gd name="connsiteX49" fmla="*/ 460722 w 720378"/>
                <a:gd name="connsiteY49" fmla="*/ 993235 h 1469587"/>
                <a:gd name="connsiteX50" fmla="*/ 206067 w 720378"/>
                <a:gd name="connsiteY50" fmla="*/ 1162755 h 1469587"/>
                <a:gd name="connsiteX51" fmla="*/ 63 w 720378"/>
                <a:gd name="connsiteY51" fmla="*/ 1372983 h 146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378" h="1469587">
                  <a:moveTo>
                    <a:pt x="63" y="1372983"/>
                  </a:moveTo>
                  <a:cubicBezTo>
                    <a:pt x="-311" y="1376965"/>
                    <a:pt x="977" y="1379743"/>
                    <a:pt x="4064" y="1381173"/>
                  </a:cubicBezTo>
                  <a:lnTo>
                    <a:pt x="192614" y="1468490"/>
                  </a:lnTo>
                  <a:cubicBezTo>
                    <a:pt x="217312" y="1479928"/>
                    <a:pt x="347795" y="1400691"/>
                    <a:pt x="484066" y="1291496"/>
                  </a:cubicBezTo>
                  <a:cubicBezTo>
                    <a:pt x="603303" y="1195948"/>
                    <a:pt x="687444" y="1109139"/>
                    <a:pt x="690069" y="1081267"/>
                  </a:cubicBezTo>
                  <a:lnTo>
                    <a:pt x="686319" y="1073589"/>
                  </a:lnTo>
                  <a:lnTo>
                    <a:pt x="691002" y="1062004"/>
                  </a:lnTo>
                  <a:cubicBezTo>
                    <a:pt x="705552" y="1012952"/>
                    <a:pt x="715765" y="898120"/>
                    <a:pt x="715765" y="764269"/>
                  </a:cubicBezTo>
                  <a:lnTo>
                    <a:pt x="715237" y="743404"/>
                  </a:lnTo>
                  <a:lnTo>
                    <a:pt x="669363" y="524918"/>
                  </a:lnTo>
                  <a:lnTo>
                    <a:pt x="685517" y="514586"/>
                  </a:lnTo>
                  <a:cubicBezTo>
                    <a:pt x="702085" y="498802"/>
                    <a:pt x="712631" y="476698"/>
                    <a:pt x="713229" y="452014"/>
                  </a:cubicBezTo>
                  <a:lnTo>
                    <a:pt x="717603" y="271375"/>
                  </a:lnTo>
                  <a:lnTo>
                    <a:pt x="716315" y="264089"/>
                  </a:lnTo>
                  <a:lnTo>
                    <a:pt x="720371" y="96600"/>
                  </a:lnTo>
                  <a:cubicBezTo>
                    <a:pt x="720700" y="83030"/>
                    <a:pt x="709966" y="71764"/>
                    <a:pt x="696397" y="71435"/>
                  </a:cubicBezTo>
                  <a:cubicBezTo>
                    <a:pt x="682827" y="71107"/>
                    <a:pt x="671561" y="81840"/>
                    <a:pt x="671232" y="95410"/>
                  </a:cubicBezTo>
                  <a:lnTo>
                    <a:pt x="668930" y="190478"/>
                  </a:lnTo>
                  <a:lnTo>
                    <a:pt x="665005" y="187691"/>
                  </a:lnTo>
                  <a:cubicBezTo>
                    <a:pt x="664496" y="187575"/>
                    <a:pt x="663988" y="187459"/>
                    <a:pt x="663479" y="187344"/>
                  </a:cubicBezTo>
                  <a:lnTo>
                    <a:pt x="666704" y="54168"/>
                  </a:lnTo>
                  <a:cubicBezTo>
                    <a:pt x="667033" y="40599"/>
                    <a:pt x="656299" y="29332"/>
                    <a:pt x="642729" y="29004"/>
                  </a:cubicBezTo>
                  <a:cubicBezTo>
                    <a:pt x="629160" y="28675"/>
                    <a:pt x="617894" y="39409"/>
                    <a:pt x="617565" y="52978"/>
                  </a:cubicBezTo>
                  <a:lnTo>
                    <a:pt x="614502" y="179439"/>
                  </a:lnTo>
                  <a:lnTo>
                    <a:pt x="607515" y="179270"/>
                  </a:lnTo>
                  <a:lnTo>
                    <a:pt x="611247" y="25172"/>
                  </a:lnTo>
                  <a:cubicBezTo>
                    <a:pt x="611576" y="11602"/>
                    <a:pt x="600842" y="336"/>
                    <a:pt x="587273" y="7"/>
                  </a:cubicBezTo>
                  <a:cubicBezTo>
                    <a:pt x="573703" y="-321"/>
                    <a:pt x="562437" y="10412"/>
                    <a:pt x="562108" y="23981"/>
                  </a:cubicBezTo>
                  <a:lnTo>
                    <a:pt x="558317" y="180526"/>
                  </a:lnTo>
                  <a:lnTo>
                    <a:pt x="549120" y="182512"/>
                  </a:lnTo>
                  <a:lnTo>
                    <a:pt x="551995" y="63787"/>
                  </a:lnTo>
                  <a:cubicBezTo>
                    <a:pt x="552324" y="50217"/>
                    <a:pt x="541590" y="38951"/>
                    <a:pt x="528021" y="38622"/>
                  </a:cubicBezTo>
                  <a:cubicBezTo>
                    <a:pt x="514451" y="38294"/>
                    <a:pt x="503185" y="49027"/>
                    <a:pt x="502856" y="62597"/>
                  </a:cubicBezTo>
                  <a:lnTo>
                    <a:pt x="498216" y="254197"/>
                  </a:lnTo>
                  <a:lnTo>
                    <a:pt x="494770" y="270461"/>
                  </a:lnTo>
                  <a:lnTo>
                    <a:pt x="494360" y="270713"/>
                  </a:lnTo>
                  <a:lnTo>
                    <a:pt x="473164" y="192341"/>
                  </a:lnTo>
                  <a:cubicBezTo>
                    <a:pt x="469620" y="179239"/>
                    <a:pt x="456126" y="171490"/>
                    <a:pt x="443023" y="175033"/>
                  </a:cubicBezTo>
                  <a:cubicBezTo>
                    <a:pt x="429920" y="178577"/>
                    <a:pt x="422172" y="192071"/>
                    <a:pt x="425716" y="205174"/>
                  </a:cubicBezTo>
                  <a:lnTo>
                    <a:pt x="448255" y="325330"/>
                  </a:lnTo>
                  <a:cubicBezTo>
                    <a:pt x="454480" y="370670"/>
                    <a:pt x="462179" y="388323"/>
                    <a:pt x="473190" y="411074"/>
                  </a:cubicBezTo>
                  <a:cubicBezTo>
                    <a:pt x="485241" y="435974"/>
                    <a:pt x="493811" y="448115"/>
                    <a:pt x="503755" y="481755"/>
                  </a:cubicBezTo>
                  <a:lnTo>
                    <a:pt x="507603" y="507951"/>
                  </a:lnTo>
                  <a:lnTo>
                    <a:pt x="509144" y="513649"/>
                  </a:lnTo>
                  <a:lnTo>
                    <a:pt x="510199" y="515017"/>
                  </a:lnTo>
                  <a:lnTo>
                    <a:pt x="464602" y="730993"/>
                  </a:lnTo>
                  <a:lnTo>
                    <a:pt x="463760" y="764268"/>
                  </a:lnTo>
                  <a:cubicBezTo>
                    <a:pt x="463760" y="831194"/>
                    <a:pt x="466313" y="893366"/>
                    <a:pt x="470686" y="944937"/>
                  </a:cubicBezTo>
                  <a:lnTo>
                    <a:pt x="475622" y="988241"/>
                  </a:lnTo>
                  <a:lnTo>
                    <a:pt x="460722" y="993235"/>
                  </a:lnTo>
                  <a:cubicBezTo>
                    <a:pt x="407217" y="1015813"/>
                    <a:pt x="308270" y="1080859"/>
                    <a:pt x="206067" y="1162755"/>
                  </a:cubicBezTo>
                  <a:cubicBezTo>
                    <a:pt x="86830" y="1258301"/>
                    <a:pt x="2690" y="1345111"/>
                    <a:pt x="63" y="1372983"/>
                  </a:cubicBezTo>
                  <a:close/>
                </a:path>
              </a:pathLst>
            </a:custGeom>
            <a:solidFill>
              <a:srgbClr val="C48648"/>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omic Sans MS" pitchFamily="66" charset="0"/>
              </a:endParaRPr>
            </a:p>
          </p:txBody>
        </p:sp>
        <p:sp>
          <p:nvSpPr>
            <p:cNvPr id="8" name="Flowchart: Manual Operation 26">
              <a:extLst>
                <a:ext uri="{FF2B5EF4-FFF2-40B4-BE49-F238E27FC236}">
                  <a16:creationId xmlns:a16="http://schemas.microsoft.com/office/drawing/2014/main" id="{BAD16609-1367-0503-9ED9-43CC6EFDFA91}"/>
                </a:ext>
              </a:extLst>
            </p:cNvPr>
            <p:cNvSpPr/>
            <p:nvPr/>
          </p:nvSpPr>
          <p:spPr>
            <a:xfrm rot="11865990" flipV="1">
              <a:off x="8680866" y="4545989"/>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omic Sans MS" pitchFamily="66" charset="0"/>
              </a:endParaRPr>
            </a:p>
          </p:txBody>
        </p:sp>
        <p:sp>
          <p:nvSpPr>
            <p:cNvPr id="9" name="Rectangle 8">
              <a:extLst>
                <a:ext uri="{FF2B5EF4-FFF2-40B4-BE49-F238E27FC236}">
                  <a16:creationId xmlns:a16="http://schemas.microsoft.com/office/drawing/2014/main" id="{3336998F-4F85-5AC0-4388-FE4609B7D4CE}"/>
                </a:ext>
              </a:extLst>
            </p:cNvPr>
            <p:cNvSpPr/>
            <p:nvPr/>
          </p:nvSpPr>
          <p:spPr>
            <a:xfrm>
              <a:off x="8794674" y="3650566"/>
              <a:ext cx="402149" cy="1004552"/>
            </a:xfrm>
            <a:prstGeom prst="rect">
              <a:avLst/>
            </a:prstGeom>
            <a:solidFill>
              <a:srgbClr val="26262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0" name="Flowchart: Manual Operation 26">
              <a:extLst>
                <a:ext uri="{FF2B5EF4-FFF2-40B4-BE49-F238E27FC236}">
                  <a16:creationId xmlns:a16="http://schemas.microsoft.com/office/drawing/2014/main" id="{951F33D3-C46E-3BA0-A12B-C8D65154A57E}"/>
                </a:ext>
              </a:extLst>
            </p:cNvPr>
            <p:cNvSpPr/>
            <p:nvPr/>
          </p:nvSpPr>
          <p:spPr>
            <a:xfrm rot="10269378" flipV="1">
              <a:off x="9235516" y="4578124"/>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omic Sans MS" pitchFamily="66" charset="0"/>
              </a:endParaRPr>
            </a:p>
          </p:txBody>
        </p:sp>
        <p:sp>
          <p:nvSpPr>
            <p:cNvPr id="11" name="Freeform: Shape 893">
              <a:extLst>
                <a:ext uri="{FF2B5EF4-FFF2-40B4-BE49-F238E27FC236}">
                  <a16:creationId xmlns:a16="http://schemas.microsoft.com/office/drawing/2014/main" id="{93D8C424-B34A-3EDE-96B8-C720AD0D91ED}"/>
                </a:ext>
              </a:extLst>
            </p:cNvPr>
            <p:cNvSpPr/>
            <p:nvPr/>
          </p:nvSpPr>
          <p:spPr>
            <a:xfrm rot="20148131">
              <a:off x="9398281" y="3334910"/>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262626"/>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2" name="Rectangle 11">
              <a:extLst>
                <a:ext uri="{FF2B5EF4-FFF2-40B4-BE49-F238E27FC236}">
                  <a16:creationId xmlns:a16="http://schemas.microsoft.com/office/drawing/2014/main" id="{11F03D1E-3DD3-52B0-EA95-DAB89424E7E5}"/>
                </a:ext>
              </a:extLst>
            </p:cNvPr>
            <p:cNvSpPr/>
            <p:nvPr/>
          </p:nvSpPr>
          <p:spPr>
            <a:xfrm>
              <a:off x="9112196" y="3169667"/>
              <a:ext cx="368545" cy="371528"/>
            </a:xfrm>
            <a:prstGeom prst="rect">
              <a:avLst/>
            </a:prstGeom>
            <a:solidFill>
              <a:srgbClr val="D09F6E"/>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3" name="Freeform: Shape 895">
              <a:extLst>
                <a:ext uri="{FF2B5EF4-FFF2-40B4-BE49-F238E27FC236}">
                  <a16:creationId xmlns:a16="http://schemas.microsoft.com/office/drawing/2014/main" id="{191BE703-3CF4-3086-6D00-7BF142BB1789}"/>
                </a:ext>
              </a:extLst>
            </p:cNvPr>
            <p:cNvSpPr/>
            <p:nvPr/>
          </p:nvSpPr>
          <p:spPr>
            <a:xfrm rot="21305718">
              <a:off x="8803428" y="3315433"/>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262626"/>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4" name="Freeform: Shape 896">
              <a:extLst>
                <a:ext uri="{FF2B5EF4-FFF2-40B4-BE49-F238E27FC236}">
                  <a16:creationId xmlns:a16="http://schemas.microsoft.com/office/drawing/2014/main" id="{5F0A724A-B222-78DE-9680-0A6FEA99264D}"/>
                </a:ext>
              </a:extLst>
            </p:cNvPr>
            <p:cNvSpPr/>
            <p:nvPr/>
          </p:nvSpPr>
          <p:spPr>
            <a:xfrm rot="2004825">
              <a:off x="8256902" y="5761335"/>
              <a:ext cx="360176" cy="241084"/>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w="9525" cap="flat" cmpd="sng" algn="ctr">
              <a:solidFill>
                <a:srgbClr val="000000"/>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mic Sans MS" pitchFamily="66" charset="0"/>
              </a:endParaRPr>
            </a:p>
          </p:txBody>
        </p:sp>
        <p:sp>
          <p:nvSpPr>
            <p:cNvPr id="15" name="Freeform: Shape 897">
              <a:extLst>
                <a:ext uri="{FF2B5EF4-FFF2-40B4-BE49-F238E27FC236}">
                  <a16:creationId xmlns:a16="http://schemas.microsoft.com/office/drawing/2014/main" id="{39744AC7-6B08-19EA-A7D8-7221ADCD9860}"/>
                </a:ext>
              </a:extLst>
            </p:cNvPr>
            <p:cNvSpPr/>
            <p:nvPr/>
          </p:nvSpPr>
          <p:spPr>
            <a:xfrm rot="2020765">
              <a:off x="8278799" y="5753494"/>
              <a:ext cx="330524" cy="232724"/>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w="952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6" name="Freeform: Shape 898">
              <a:extLst>
                <a:ext uri="{FF2B5EF4-FFF2-40B4-BE49-F238E27FC236}">
                  <a16:creationId xmlns:a16="http://schemas.microsoft.com/office/drawing/2014/main" id="{0F76982D-0A5B-E1D2-2800-5C6EE8642114}"/>
                </a:ext>
              </a:extLst>
            </p:cNvPr>
            <p:cNvSpPr/>
            <p:nvPr/>
          </p:nvSpPr>
          <p:spPr>
            <a:xfrm rot="12954194" flipV="1">
              <a:off x="8442998" y="5307267"/>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omic Sans MS" pitchFamily="66" charset="0"/>
              </a:endParaRPr>
            </a:p>
          </p:txBody>
        </p:sp>
        <p:sp>
          <p:nvSpPr>
            <p:cNvPr id="17" name="Freeform: Shape 899">
              <a:extLst>
                <a:ext uri="{FF2B5EF4-FFF2-40B4-BE49-F238E27FC236}">
                  <a16:creationId xmlns:a16="http://schemas.microsoft.com/office/drawing/2014/main" id="{AB3793FE-8009-5C3B-2454-CEB5C285FA75}"/>
                </a:ext>
              </a:extLst>
            </p:cNvPr>
            <p:cNvSpPr/>
            <p:nvPr/>
          </p:nvSpPr>
          <p:spPr>
            <a:xfrm rot="21061746">
              <a:off x="9434634" y="5820695"/>
              <a:ext cx="360175" cy="241087"/>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w="9525" cap="flat" cmpd="sng" algn="ctr">
              <a:solidFill>
                <a:srgbClr val="000000"/>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8" name="Freeform: Shape 900">
              <a:extLst>
                <a:ext uri="{FF2B5EF4-FFF2-40B4-BE49-F238E27FC236}">
                  <a16:creationId xmlns:a16="http://schemas.microsoft.com/office/drawing/2014/main" id="{152F13D6-25D9-4FE6-0407-B183B37E91D1}"/>
                </a:ext>
              </a:extLst>
            </p:cNvPr>
            <p:cNvSpPr/>
            <p:nvPr/>
          </p:nvSpPr>
          <p:spPr>
            <a:xfrm rot="21077686">
              <a:off x="9448290" y="5813101"/>
              <a:ext cx="330524" cy="232726"/>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w="952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19" name="Oval 18">
              <a:extLst>
                <a:ext uri="{FF2B5EF4-FFF2-40B4-BE49-F238E27FC236}">
                  <a16:creationId xmlns:a16="http://schemas.microsoft.com/office/drawing/2014/main" id="{CE1032B4-C750-A717-83CF-5D33302E65DA}"/>
                </a:ext>
              </a:extLst>
            </p:cNvPr>
            <p:cNvSpPr/>
            <p:nvPr/>
          </p:nvSpPr>
          <p:spPr>
            <a:xfrm>
              <a:off x="9426416" y="3550530"/>
              <a:ext cx="73152" cy="91440"/>
            </a:xfrm>
            <a:prstGeom prst="ellipse">
              <a:avLst/>
            </a:prstGeom>
            <a:solidFill>
              <a:srgbClr val="B7B2B2"/>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sp>
          <p:nvSpPr>
            <p:cNvPr id="20" name="Oval 19">
              <a:extLst>
                <a:ext uri="{FF2B5EF4-FFF2-40B4-BE49-F238E27FC236}">
                  <a16:creationId xmlns:a16="http://schemas.microsoft.com/office/drawing/2014/main" id="{7149AD01-2DA7-3AD9-1765-353E48FC2E76}"/>
                </a:ext>
              </a:extLst>
            </p:cNvPr>
            <p:cNvSpPr/>
            <p:nvPr/>
          </p:nvSpPr>
          <p:spPr>
            <a:xfrm>
              <a:off x="9439116" y="3664830"/>
              <a:ext cx="73152" cy="91440"/>
            </a:xfrm>
            <a:prstGeom prst="ellipse">
              <a:avLst/>
            </a:prstGeom>
            <a:solidFill>
              <a:srgbClr val="9F9C9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pic>
          <p:nvPicPr>
            <p:cNvPr id="21" name="Picture 20">
              <a:extLst>
                <a:ext uri="{FF2B5EF4-FFF2-40B4-BE49-F238E27FC236}">
                  <a16:creationId xmlns:a16="http://schemas.microsoft.com/office/drawing/2014/main" id="{6E4553EF-5DC4-1AAA-E51D-AC2DA7686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43065" flipH="1">
              <a:off x="9500115" y="3527852"/>
              <a:ext cx="184798" cy="287906"/>
            </a:xfrm>
            <a:prstGeom prst="rect">
              <a:avLst/>
            </a:prstGeom>
            <a:ln>
              <a:noFill/>
            </a:ln>
          </p:spPr>
        </p:pic>
        <p:grpSp>
          <p:nvGrpSpPr>
            <p:cNvPr id="24" name="Group 23">
              <a:extLst>
                <a:ext uri="{FF2B5EF4-FFF2-40B4-BE49-F238E27FC236}">
                  <a16:creationId xmlns:a16="http://schemas.microsoft.com/office/drawing/2014/main" id="{BF2C15BD-BCDC-CBDB-2AF8-051DDF1F4B70}"/>
                </a:ext>
              </a:extLst>
            </p:cNvPr>
            <p:cNvGrpSpPr/>
            <p:nvPr/>
          </p:nvGrpSpPr>
          <p:grpSpPr>
            <a:xfrm rot="16801339" flipH="1">
              <a:off x="10234155" y="3600989"/>
              <a:ext cx="1127692" cy="700291"/>
              <a:chOff x="4283933" y="4305985"/>
              <a:chExt cx="1127692" cy="700291"/>
            </a:xfrm>
          </p:grpSpPr>
          <p:sp>
            <p:nvSpPr>
              <p:cNvPr id="28" name="Freeform: Shape 27">
                <a:extLst>
                  <a:ext uri="{FF2B5EF4-FFF2-40B4-BE49-F238E27FC236}">
                    <a16:creationId xmlns:a16="http://schemas.microsoft.com/office/drawing/2014/main" id="{B4AD99C8-FF72-6F58-E5F8-BE555A1415DA}"/>
                  </a:ext>
                </a:extLst>
              </p:cNvPr>
              <p:cNvSpPr/>
              <p:nvPr/>
            </p:nvSpPr>
            <p:spPr>
              <a:xfrm rot="16200000">
                <a:off x="4497633" y="4092285"/>
                <a:ext cx="700291" cy="1127692"/>
              </a:xfrm>
              <a:custGeom>
                <a:avLst/>
                <a:gdLst>
                  <a:gd name="connsiteX0" fmla="*/ 379238 w 769495"/>
                  <a:gd name="connsiteY0" fmla="*/ 34139 h 1347075"/>
                  <a:gd name="connsiteX1" fmla="*/ 356378 w 769495"/>
                  <a:gd name="connsiteY1" fmla="*/ 57521 h 1347075"/>
                  <a:gd name="connsiteX2" fmla="*/ 379238 w 769495"/>
                  <a:gd name="connsiteY2" fmla="*/ 80903 h 1347075"/>
                  <a:gd name="connsiteX3" fmla="*/ 402098 w 769495"/>
                  <a:gd name="connsiteY3" fmla="*/ 57521 h 1347075"/>
                  <a:gd name="connsiteX4" fmla="*/ 379238 w 769495"/>
                  <a:gd name="connsiteY4" fmla="*/ 34139 h 1347075"/>
                  <a:gd name="connsiteX5" fmla="*/ 268456 w 769495"/>
                  <a:gd name="connsiteY5" fmla="*/ 0 h 1347075"/>
                  <a:gd name="connsiteX6" fmla="*/ 501038 w 769495"/>
                  <a:gd name="connsiteY6" fmla="*/ 0 h 1347075"/>
                  <a:gd name="connsiteX7" fmla="*/ 568320 w 769495"/>
                  <a:gd name="connsiteY7" fmla="*/ 178446 h 1347075"/>
                  <a:gd name="connsiteX8" fmla="*/ 769495 w 769495"/>
                  <a:gd name="connsiteY8" fmla="*/ 178446 h 1347075"/>
                  <a:gd name="connsiteX9" fmla="*/ 769495 w 769495"/>
                  <a:gd name="connsiteY9" fmla="*/ 1347075 h 1347075"/>
                  <a:gd name="connsiteX10" fmla="*/ 0 w 769495"/>
                  <a:gd name="connsiteY10" fmla="*/ 1347075 h 1347075"/>
                  <a:gd name="connsiteX11" fmla="*/ 0 w 769495"/>
                  <a:gd name="connsiteY11" fmla="*/ 178446 h 1347075"/>
                  <a:gd name="connsiteX12" fmla="*/ 201174 w 769495"/>
                  <a:gd name="connsiteY12" fmla="*/ 178446 h 13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495" h="1347075">
                    <a:moveTo>
                      <a:pt x="379238" y="34139"/>
                    </a:moveTo>
                    <a:cubicBezTo>
                      <a:pt x="366613" y="34139"/>
                      <a:pt x="356378" y="44607"/>
                      <a:pt x="356378" y="57521"/>
                    </a:cubicBezTo>
                    <a:cubicBezTo>
                      <a:pt x="356378" y="70435"/>
                      <a:pt x="366613" y="80903"/>
                      <a:pt x="379238" y="80903"/>
                    </a:cubicBezTo>
                    <a:cubicBezTo>
                      <a:pt x="391863" y="80903"/>
                      <a:pt x="402098" y="70435"/>
                      <a:pt x="402098" y="57521"/>
                    </a:cubicBezTo>
                    <a:cubicBezTo>
                      <a:pt x="402098" y="44607"/>
                      <a:pt x="391863" y="34139"/>
                      <a:pt x="379238" y="34139"/>
                    </a:cubicBezTo>
                    <a:close/>
                    <a:moveTo>
                      <a:pt x="268456" y="0"/>
                    </a:moveTo>
                    <a:lnTo>
                      <a:pt x="501038" y="0"/>
                    </a:lnTo>
                    <a:lnTo>
                      <a:pt x="568320" y="178446"/>
                    </a:lnTo>
                    <a:lnTo>
                      <a:pt x="769495" y="178446"/>
                    </a:lnTo>
                    <a:lnTo>
                      <a:pt x="769495" y="1347075"/>
                    </a:lnTo>
                    <a:lnTo>
                      <a:pt x="0" y="1347075"/>
                    </a:lnTo>
                    <a:lnTo>
                      <a:pt x="0" y="178446"/>
                    </a:lnTo>
                    <a:lnTo>
                      <a:pt x="201174" y="178446"/>
                    </a:lnTo>
                    <a:close/>
                  </a:path>
                </a:pathLst>
              </a:custGeom>
              <a:solidFill>
                <a:srgbClr val="C0504D">
                  <a:lumMod val="50000"/>
                </a:srgbClr>
              </a:solidFill>
              <a:ln w="6350" cap="flat" cmpd="sng" algn="ctr">
                <a:solidFill>
                  <a:srgbClr val="4D3735"/>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C2967387-513D-6F09-E757-AA1AE3C34A5E}"/>
                  </a:ext>
                </a:extLst>
              </p:cNvPr>
              <p:cNvPicPr>
                <a:picLocks noChangeAspect="1"/>
              </p:cNvPicPr>
              <p:nvPr/>
            </p:nvPicPr>
            <p:blipFill>
              <a:blip r:embed="rId3"/>
              <a:stretch>
                <a:fillRect/>
              </a:stretch>
            </p:blipFill>
            <p:spPr>
              <a:xfrm rot="16200000">
                <a:off x="4607944" y="4250939"/>
                <a:ext cx="645149" cy="838497"/>
              </a:xfrm>
              <a:prstGeom prst="rect">
                <a:avLst/>
              </a:prstGeom>
              <a:ln>
                <a:solidFill>
                  <a:srgbClr val="000000"/>
                </a:solidFill>
              </a:ln>
            </p:spPr>
          </p:pic>
        </p:grpSp>
        <p:sp>
          <p:nvSpPr>
            <p:cNvPr id="25" name="Freeform: Shape 904">
              <a:extLst>
                <a:ext uri="{FF2B5EF4-FFF2-40B4-BE49-F238E27FC236}">
                  <a16:creationId xmlns:a16="http://schemas.microsoft.com/office/drawing/2014/main" id="{BCF07326-6D58-833E-1B7C-A1AA992ECDBB}"/>
                </a:ext>
              </a:extLst>
            </p:cNvPr>
            <p:cNvSpPr/>
            <p:nvPr/>
          </p:nvSpPr>
          <p:spPr>
            <a:xfrm rot="4492925">
              <a:off x="9725948" y="3150988"/>
              <a:ext cx="720378" cy="1469587"/>
            </a:xfrm>
            <a:custGeom>
              <a:avLst/>
              <a:gdLst>
                <a:gd name="connsiteX0" fmla="*/ 63 w 720378"/>
                <a:gd name="connsiteY0" fmla="*/ 1372983 h 1469587"/>
                <a:gd name="connsiteX1" fmla="*/ 4064 w 720378"/>
                <a:gd name="connsiteY1" fmla="*/ 1381173 h 1469587"/>
                <a:gd name="connsiteX2" fmla="*/ 192614 w 720378"/>
                <a:gd name="connsiteY2" fmla="*/ 1468490 h 1469587"/>
                <a:gd name="connsiteX3" fmla="*/ 484066 w 720378"/>
                <a:gd name="connsiteY3" fmla="*/ 1291496 h 1469587"/>
                <a:gd name="connsiteX4" fmla="*/ 690069 w 720378"/>
                <a:gd name="connsiteY4" fmla="*/ 1081267 h 1469587"/>
                <a:gd name="connsiteX5" fmla="*/ 686319 w 720378"/>
                <a:gd name="connsiteY5" fmla="*/ 1073589 h 1469587"/>
                <a:gd name="connsiteX6" fmla="*/ 691002 w 720378"/>
                <a:gd name="connsiteY6" fmla="*/ 1062004 h 1469587"/>
                <a:gd name="connsiteX7" fmla="*/ 715765 w 720378"/>
                <a:gd name="connsiteY7" fmla="*/ 764269 h 1469587"/>
                <a:gd name="connsiteX8" fmla="*/ 715237 w 720378"/>
                <a:gd name="connsiteY8" fmla="*/ 743404 h 1469587"/>
                <a:gd name="connsiteX9" fmla="*/ 669363 w 720378"/>
                <a:gd name="connsiteY9" fmla="*/ 524918 h 1469587"/>
                <a:gd name="connsiteX10" fmla="*/ 685517 w 720378"/>
                <a:gd name="connsiteY10" fmla="*/ 514586 h 1469587"/>
                <a:gd name="connsiteX11" fmla="*/ 713229 w 720378"/>
                <a:gd name="connsiteY11" fmla="*/ 452014 h 1469587"/>
                <a:gd name="connsiteX12" fmla="*/ 717603 w 720378"/>
                <a:gd name="connsiteY12" fmla="*/ 271375 h 1469587"/>
                <a:gd name="connsiteX13" fmla="*/ 716315 w 720378"/>
                <a:gd name="connsiteY13" fmla="*/ 264089 h 1469587"/>
                <a:gd name="connsiteX14" fmla="*/ 720371 w 720378"/>
                <a:gd name="connsiteY14" fmla="*/ 96600 h 1469587"/>
                <a:gd name="connsiteX15" fmla="*/ 696397 w 720378"/>
                <a:gd name="connsiteY15" fmla="*/ 71435 h 1469587"/>
                <a:gd name="connsiteX16" fmla="*/ 671232 w 720378"/>
                <a:gd name="connsiteY16" fmla="*/ 95410 h 1469587"/>
                <a:gd name="connsiteX17" fmla="*/ 668930 w 720378"/>
                <a:gd name="connsiteY17" fmla="*/ 190478 h 1469587"/>
                <a:gd name="connsiteX18" fmla="*/ 665005 w 720378"/>
                <a:gd name="connsiteY18" fmla="*/ 187691 h 1469587"/>
                <a:gd name="connsiteX19" fmla="*/ 663479 w 720378"/>
                <a:gd name="connsiteY19" fmla="*/ 187344 h 1469587"/>
                <a:gd name="connsiteX20" fmla="*/ 666704 w 720378"/>
                <a:gd name="connsiteY20" fmla="*/ 54168 h 1469587"/>
                <a:gd name="connsiteX21" fmla="*/ 642729 w 720378"/>
                <a:gd name="connsiteY21" fmla="*/ 29004 h 1469587"/>
                <a:gd name="connsiteX22" fmla="*/ 617565 w 720378"/>
                <a:gd name="connsiteY22" fmla="*/ 52978 h 1469587"/>
                <a:gd name="connsiteX23" fmla="*/ 614502 w 720378"/>
                <a:gd name="connsiteY23" fmla="*/ 179439 h 1469587"/>
                <a:gd name="connsiteX24" fmla="*/ 607515 w 720378"/>
                <a:gd name="connsiteY24" fmla="*/ 179270 h 1469587"/>
                <a:gd name="connsiteX25" fmla="*/ 611247 w 720378"/>
                <a:gd name="connsiteY25" fmla="*/ 25172 h 1469587"/>
                <a:gd name="connsiteX26" fmla="*/ 587273 w 720378"/>
                <a:gd name="connsiteY26" fmla="*/ 7 h 1469587"/>
                <a:gd name="connsiteX27" fmla="*/ 562108 w 720378"/>
                <a:gd name="connsiteY27" fmla="*/ 23981 h 1469587"/>
                <a:gd name="connsiteX28" fmla="*/ 558317 w 720378"/>
                <a:gd name="connsiteY28" fmla="*/ 180526 h 1469587"/>
                <a:gd name="connsiteX29" fmla="*/ 549120 w 720378"/>
                <a:gd name="connsiteY29" fmla="*/ 182512 h 1469587"/>
                <a:gd name="connsiteX30" fmla="*/ 551995 w 720378"/>
                <a:gd name="connsiteY30" fmla="*/ 63787 h 1469587"/>
                <a:gd name="connsiteX31" fmla="*/ 528021 w 720378"/>
                <a:gd name="connsiteY31" fmla="*/ 38622 h 1469587"/>
                <a:gd name="connsiteX32" fmla="*/ 502856 w 720378"/>
                <a:gd name="connsiteY32" fmla="*/ 62597 h 1469587"/>
                <a:gd name="connsiteX33" fmla="*/ 498216 w 720378"/>
                <a:gd name="connsiteY33" fmla="*/ 254197 h 1469587"/>
                <a:gd name="connsiteX34" fmla="*/ 494770 w 720378"/>
                <a:gd name="connsiteY34" fmla="*/ 270461 h 1469587"/>
                <a:gd name="connsiteX35" fmla="*/ 494360 w 720378"/>
                <a:gd name="connsiteY35" fmla="*/ 270713 h 1469587"/>
                <a:gd name="connsiteX36" fmla="*/ 473164 w 720378"/>
                <a:gd name="connsiteY36" fmla="*/ 192341 h 1469587"/>
                <a:gd name="connsiteX37" fmla="*/ 443023 w 720378"/>
                <a:gd name="connsiteY37" fmla="*/ 175033 h 1469587"/>
                <a:gd name="connsiteX38" fmla="*/ 425716 w 720378"/>
                <a:gd name="connsiteY38" fmla="*/ 205174 h 1469587"/>
                <a:gd name="connsiteX39" fmla="*/ 448255 w 720378"/>
                <a:gd name="connsiteY39" fmla="*/ 325330 h 1469587"/>
                <a:gd name="connsiteX40" fmla="*/ 473190 w 720378"/>
                <a:gd name="connsiteY40" fmla="*/ 411074 h 1469587"/>
                <a:gd name="connsiteX41" fmla="*/ 503755 w 720378"/>
                <a:gd name="connsiteY41" fmla="*/ 481755 h 1469587"/>
                <a:gd name="connsiteX42" fmla="*/ 507603 w 720378"/>
                <a:gd name="connsiteY42" fmla="*/ 507951 h 1469587"/>
                <a:gd name="connsiteX43" fmla="*/ 509144 w 720378"/>
                <a:gd name="connsiteY43" fmla="*/ 513649 h 1469587"/>
                <a:gd name="connsiteX44" fmla="*/ 510199 w 720378"/>
                <a:gd name="connsiteY44" fmla="*/ 515017 h 1469587"/>
                <a:gd name="connsiteX45" fmla="*/ 464602 w 720378"/>
                <a:gd name="connsiteY45" fmla="*/ 730993 h 1469587"/>
                <a:gd name="connsiteX46" fmla="*/ 463760 w 720378"/>
                <a:gd name="connsiteY46" fmla="*/ 764268 h 1469587"/>
                <a:gd name="connsiteX47" fmla="*/ 470686 w 720378"/>
                <a:gd name="connsiteY47" fmla="*/ 944937 h 1469587"/>
                <a:gd name="connsiteX48" fmla="*/ 475622 w 720378"/>
                <a:gd name="connsiteY48" fmla="*/ 988241 h 1469587"/>
                <a:gd name="connsiteX49" fmla="*/ 460722 w 720378"/>
                <a:gd name="connsiteY49" fmla="*/ 993235 h 1469587"/>
                <a:gd name="connsiteX50" fmla="*/ 206067 w 720378"/>
                <a:gd name="connsiteY50" fmla="*/ 1162755 h 1469587"/>
                <a:gd name="connsiteX51" fmla="*/ 63 w 720378"/>
                <a:gd name="connsiteY51" fmla="*/ 1372983 h 146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378" h="1469587">
                  <a:moveTo>
                    <a:pt x="63" y="1372983"/>
                  </a:moveTo>
                  <a:cubicBezTo>
                    <a:pt x="-311" y="1376965"/>
                    <a:pt x="977" y="1379743"/>
                    <a:pt x="4064" y="1381173"/>
                  </a:cubicBezTo>
                  <a:lnTo>
                    <a:pt x="192614" y="1468490"/>
                  </a:lnTo>
                  <a:cubicBezTo>
                    <a:pt x="217312" y="1479928"/>
                    <a:pt x="347795" y="1400691"/>
                    <a:pt x="484066" y="1291496"/>
                  </a:cubicBezTo>
                  <a:cubicBezTo>
                    <a:pt x="603303" y="1195948"/>
                    <a:pt x="687444" y="1109139"/>
                    <a:pt x="690069" y="1081267"/>
                  </a:cubicBezTo>
                  <a:lnTo>
                    <a:pt x="686319" y="1073589"/>
                  </a:lnTo>
                  <a:lnTo>
                    <a:pt x="691002" y="1062004"/>
                  </a:lnTo>
                  <a:cubicBezTo>
                    <a:pt x="705552" y="1012952"/>
                    <a:pt x="715765" y="898120"/>
                    <a:pt x="715765" y="764269"/>
                  </a:cubicBezTo>
                  <a:lnTo>
                    <a:pt x="715237" y="743404"/>
                  </a:lnTo>
                  <a:lnTo>
                    <a:pt x="669363" y="524918"/>
                  </a:lnTo>
                  <a:lnTo>
                    <a:pt x="685517" y="514586"/>
                  </a:lnTo>
                  <a:cubicBezTo>
                    <a:pt x="702085" y="498802"/>
                    <a:pt x="712631" y="476698"/>
                    <a:pt x="713229" y="452014"/>
                  </a:cubicBezTo>
                  <a:lnTo>
                    <a:pt x="717603" y="271375"/>
                  </a:lnTo>
                  <a:lnTo>
                    <a:pt x="716315" y="264089"/>
                  </a:lnTo>
                  <a:lnTo>
                    <a:pt x="720371" y="96600"/>
                  </a:lnTo>
                  <a:cubicBezTo>
                    <a:pt x="720700" y="83030"/>
                    <a:pt x="709966" y="71764"/>
                    <a:pt x="696397" y="71435"/>
                  </a:cubicBezTo>
                  <a:cubicBezTo>
                    <a:pt x="682827" y="71107"/>
                    <a:pt x="671561" y="81840"/>
                    <a:pt x="671232" y="95410"/>
                  </a:cubicBezTo>
                  <a:lnTo>
                    <a:pt x="668930" y="190478"/>
                  </a:lnTo>
                  <a:lnTo>
                    <a:pt x="665005" y="187691"/>
                  </a:lnTo>
                  <a:cubicBezTo>
                    <a:pt x="664496" y="187575"/>
                    <a:pt x="663988" y="187459"/>
                    <a:pt x="663479" y="187344"/>
                  </a:cubicBezTo>
                  <a:lnTo>
                    <a:pt x="666704" y="54168"/>
                  </a:lnTo>
                  <a:cubicBezTo>
                    <a:pt x="667033" y="40599"/>
                    <a:pt x="656299" y="29332"/>
                    <a:pt x="642729" y="29004"/>
                  </a:cubicBezTo>
                  <a:cubicBezTo>
                    <a:pt x="629160" y="28675"/>
                    <a:pt x="617894" y="39409"/>
                    <a:pt x="617565" y="52978"/>
                  </a:cubicBezTo>
                  <a:lnTo>
                    <a:pt x="614502" y="179439"/>
                  </a:lnTo>
                  <a:lnTo>
                    <a:pt x="607515" y="179270"/>
                  </a:lnTo>
                  <a:lnTo>
                    <a:pt x="611247" y="25172"/>
                  </a:lnTo>
                  <a:cubicBezTo>
                    <a:pt x="611576" y="11602"/>
                    <a:pt x="600842" y="336"/>
                    <a:pt x="587273" y="7"/>
                  </a:cubicBezTo>
                  <a:cubicBezTo>
                    <a:pt x="573703" y="-321"/>
                    <a:pt x="562437" y="10412"/>
                    <a:pt x="562108" y="23981"/>
                  </a:cubicBezTo>
                  <a:lnTo>
                    <a:pt x="558317" y="180526"/>
                  </a:lnTo>
                  <a:lnTo>
                    <a:pt x="549120" y="182512"/>
                  </a:lnTo>
                  <a:lnTo>
                    <a:pt x="551995" y="63787"/>
                  </a:lnTo>
                  <a:cubicBezTo>
                    <a:pt x="552324" y="50217"/>
                    <a:pt x="541590" y="38951"/>
                    <a:pt x="528021" y="38622"/>
                  </a:cubicBezTo>
                  <a:cubicBezTo>
                    <a:pt x="514451" y="38294"/>
                    <a:pt x="503185" y="49027"/>
                    <a:pt x="502856" y="62597"/>
                  </a:cubicBezTo>
                  <a:lnTo>
                    <a:pt x="498216" y="254197"/>
                  </a:lnTo>
                  <a:lnTo>
                    <a:pt x="494770" y="270461"/>
                  </a:lnTo>
                  <a:lnTo>
                    <a:pt x="494360" y="270713"/>
                  </a:lnTo>
                  <a:lnTo>
                    <a:pt x="473164" y="192341"/>
                  </a:lnTo>
                  <a:cubicBezTo>
                    <a:pt x="469620" y="179239"/>
                    <a:pt x="456126" y="171490"/>
                    <a:pt x="443023" y="175033"/>
                  </a:cubicBezTo>
                  <a:cubicBezTo>
                    <a:pt x="429920" y="178577"/>
                    <a:pt x="422172" y="192071"/>
                    <a:pt x="425716" y="205174"/>
                  </a:cubicBezTo>
                  <a:lnTo>
                    <a:pt x="448255" y="325330"/>
                  </a:lnTo>
                  <a:cubicBezTo>
                    <a:pt x="454480" y="370670"/>
                    <a:pt x="462179" y="388323"/>
                    <a:pt x="473190" y="411074"/>
                  </a:cubicBezTo>
                  <a:cubicBezTo>
                    <a:pt x="485241" y="435974"/>
                    <a:pt x="493811" y="448115"/>
                    <a:pt x="503755" y="481755"/>
                  </a:cubicBezTo>
                  <a:lnTo>
                    <a:pt x="507603" y="507951"/>
                  </a:lnTo>
                  <a:lnTo>
                    <a:pt x="509144" y="513649"/>
                  </a:lnTo>
                  <a:lnTo>
                    <a:pt x="510199" y="515017"/>
                  </a:lnTo>
                  <a:lnTo>
                    <a:pt x="464602" y="730993"/>
                  </a:lnTo>
                  <a:lnTo>
                    <a:pt x="463760" y="764268"/>
                  </a:lnTo>
                  <a:cubicBezTo>
                    <a:pt x="463760" y="831194"/>
                    <a:pt x="466313" y="893366"/>
                    <a:pt x="470686" y="944937"/>
                  </a:cubicBezTo>
                  <a:lnTo>
                    <a:pt x="475622" y="988241"/>
                  </a:lnTo>
                  <a:lnTo>
                    <a:pt x="460722" y="993235"/>
                  </a:lnTo>
                  <a:cubicBezTo>
                    <a:pt x="407217" y="1015813"/>
                    <a:pt x="308270" y="1080859"/>
                    <a:pt x="206067" y="1162755"/>
                  </a:cubicBezTo>
                  <a:cubicBezTo>
                    <a:pt x="86830" y="1258301"/>
                    <a:pt x="2690" y="1345111"/>
                    <a:pt x="63" y="1372983"/>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omic Sans MS" pitchFamily="66" charset="0"/>
              </a:endParaRPr>
            </a:p>
          </p:txBody>
        </p:sp>
        <p:sp>
          <p:nvSpPr>
            <p:cNvPr id="26" name="Freeform: Shape 905">
              <a:extLst>
                <a:ext uri="{FF2B5EF4-FFF2-40B4-BE49-F238E27FC236}">
                  <a16:creationId xmlns:a16="http://schemas.microsoft.com/office/drawing/2014/main" id="{B1088793-19C6-2279-AA8C-FA955AB11942}"/>
                </a:ext>
              </a:extLst>
            </p:cNvPr>
            <p:cNvSpPr/>
            <p:nvPr/>
          </p:nvSpPr>
          <p:spPr>
            <a:xfrm rot="18522855">
              <a:off x="8903356" y="3340238"/>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262626"/>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mic Sans MS" pitchFamily="66" charset="0"/>
              </a:endParaRPr>
            </a:p>
          </p:txBody>
        </p:sp>
        <p:grpSp>
          <p:nvGrpSpPr>
            <p:cNvPr id="44" name="Group 43">
              <a:extLst>
                <a:ext uri="{FF2B5EF4-FFF2-40B4-BE49-F238E27FC236}">
                  <a16:creationId xmlns:a16="http://schemas.microsoft.com/office/drawing/2014/main" id="{049E3ACF-F451-3677-378E-280A3E15CDBD}"/>
                </a:ext>
              </a:extLst>
            </p:cNvPr>
            <p:cNvGrpSpPr/>
            <p:nvPr/>
          </p:nvGrpSpPr>
          <p:grpSpPr>
            <a:xfrm>
              <a:off x="8531857" y="1685404"/>
              <a:ext cx="1606513" cy="1584528"/>
              <a:chOff x="6273664" y="1770903"/>
              <a:chExt cx="1606513" cy="1584528"/>
            </a:xfrm>
          </p:grpSpPr>
          <p:pic>
            <p:nvPicPr>
              <p:cNvPr id="22" name="Picture 21">
                <a:extLst>
                  <a:ext uri="{FF2B5EF4-FFF2-40B4-BE49-F238E27FC236}">
                    <a16:creationId xmlns:a16="http://schemas.microsoft.com/office/drawing/2014/main" id="{15433E76-04EF-9D41-13AE-01B3C4C910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35" b="63988"/>
              <a:stretch/>
            </p:blipFill>
            <p:spPr bwMode="auto">
              <a:xfrm flipH="1">
                <a:off x="6273664" y="1770903"/>
                <a:ext cx="1606513" cy="1584528"/>
              </a:xfrm>
              <a:custGeom>
                <a:avLst/>
                <a:gdLst>
                  <a:gd name="connsiteX0" fmla="*/ 25755 w 1606513"/>
                  <a:gd name="connsiteY0" fmla="*/ 695941 h 1584528"/>
                  <a:gd name="connsiteX1" fmla="*/ 22792 w 1606513"/>
                  <a:gd name="connsiteY1" fmla="*/ 741566 h 1584528"/>
                  <a:gd name="connsiteX2" fmla="*/ 112651 w 1606513"/>
                  <a:gd name="connsiteY2" fmla="*/ 747403 h 1584528"/>
                  <a:gd name="connsiteX3" fmla="*/ 104080 w 1606513"/>
                  <a:gd name="connsiteY3" fmla="*/ 757715 h 1584528"/>
                  <a:gd name="connsiteX4" fmla="*/ 104520 w 1606513"/>
                  <a:gd name="connsiteY4" fmla="*/ 753286 h 1584528"/>
                  <a:gd name="connsiteX5" fmla="*/ 99961 w 1606513"/>
                  <a:gd name="connsiteY5" fmla="*/ 783588 h 1584528"/>
                  <a:gd name="connsiteX6" fmla="*/ 96064 w 1606513"/>
                  <a:gd name="connsiteY6" fmla="*/ 861866 h 1584528"/>
                  <a:gd name="connsiteX7" fmla="*/ 111399 w 1606513"/>
                  <a:gd name="connsiteY7" fmla="*/ 1016162 h 1584528"/>
                  <a:gd name="connsiteX8" fmla="*/ 143964 w 1606513"/>
                  <a:gd name="connsiteY8" fmla="*/ 1122572 h 1584528"/>
                  <a:gd name="connsiteX9" fmla="*/ 272808 w 1606513"/>
                  <a:gd name="connsiteY9" fmla="*/ 1122572 h 1584528"/>
                  <a:gd name="connsiteX10" fmla="*/ 250200 w 1606513"/>
                  <a:gd name="connsiteY10" fmla="*/ 1080140 h 1584528"/>
                  <a:gd name="connsiteX11" fmla="*/ 200731 w 1606513"/>
                  <a:gd name="connsiteY11" fmla="*/ 830514 h 1584528"/>
                  <a:gd name="connsiteX12" fmla="*/ 212406 w 1606513"/>
                  <a:gd name="connsiteY12" fmla="*/ 712521 h 1584528"/>
                  <a:gd name="connsiteX13" fmla="*/ 207852 w 1606513"/>
                  <a:gd name="connsiteY13" fmla="*/ 713936 h 1584528"/>
                  <a:gd name="connsiteX14" fmla="*/ 208251 w 1606513"/>
                  <a:gd name="connsiteY14" fmla="*/ 707794 h 1584528"/>
                  <a:gd name="connsiteX15" fmla="*/ 784414 w 1606513"/>
                  <a:gd name="connsiteY15" fmla="*/ 99668 h 1584528"/>
                  <a:gd name="connsiteX16" fmla="*/ 773684 w 1606513"/>
                  <a:gd name="connsiteY16" fmla="*/ 100217 h 1584528"/>
                  <a:gd name="connsiteX17" fmla="*/ 767396 w 1606513"/>
                  <a:gd name="connsiteY17" fmla="*/ 101190 h 1584528"/>
                  <a:gd name="connsiteX18" fmla="*/ 907477 w 1606513"/>
                  <a:gd name="connsiteY18" fmla="*/ 99164 h 1584528"/>
                  <a:gd name="connsiteX19" fmla="*/ 940078 w 1606513"/>
                  <a:gd name="connsiteY19" fmla="*/ 102082 h 1584528"/>
                  <a:gd name="connsiteX20" fmla="*/ 928031 w 1606513"/>
                  <a:gd name="connsiteY20" fmla="*/ 100217 h 1584528"/>
                  <a:gd name="connsiteX21" fmla="*/ 0 w 1606513"/>
                  <a:gd name="connsiteY21" fmla="*/ 0 h 1584528"/>
                  <a:gd name="connsiteX22" fmla="*/ 1606513 w 1606513"/>
                  <a:gd name="connsiteY22" fmla="*/ 0 h 1584528"/>
                  <a:gd name="connsiteX23" fmla="*/ 1606513 w 1606513"/>
                  <a:gd name="connsiteY23" fmla="*/ 1581654 h 1584528"/>
                  <a:gd name="connsiteX24" fmla="*/ 1593932 w 1606513"/>
                  <a:gd name="connsiteY24" fmla="*/ 1584528 h 1584528"/>
                  <a:gd name="connsiteX25" fmla="*/ 1593932 w 1606513"/>
                  <a:gd name="connsiteY25" fmla="*/ 1559265 h 1584528"/>
                  <a:gd name="connsiteX26" fmla="*/ 1124457 w 1606513"/>
                  <a:gd name="connsiteY26" fmla="*/ 1559265 h 1584528"/>
                  <a:gd name="connsiteX27" fmla="*/ 1124457 w 1606513"/>
                  <a:gd name="connsiteY27" fmla="*/ 1544070 h 1584528"/>
                  <a:gd name="connsiteX28" fmla="*/ 637806 w 1606513"/>
                  <a:gd name="connsiteY28" fmla="*/ 1544070 h 1584528"/>
                  <a:gd name="connsiteX29" fmla="*/ 611783 w 1606513"/>
                  <a:gd name="connsiteY29" fmla="*/ 1506674 h 1584528"/>
                  <a:gd name="connsiteX30" fmla="*/ 558045 w 1606513"/>
                  <a:gd name="connsiteY30" fmla="*/ 1544070 h 1584528"/>
                  <a:gd name="connsiteX31" fmla="*/ 383888 w 1606513"/>
                  <a:gd name="connsiteY31" fmla="*/ 1544070 h 1584528"/>
                  <a:gd name="connsiteX32" fmla="*/ 383888 w 1606513"/>
                  <a:gd name="connsiteY32" fmla="*/ 1569584 h 1584528"/>
                  <a:gd name="connsiteX33" fmla="*/ 0 w 1606513"/>
                  <a:gd name="connsiteY33" fmla="*/ 1569584 h 1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06513" h="1584528">
                    <a:moveTo>
                      <a:pt x="25755" y="695941"/>
                    </a:moveTo>
                    <a:lnTo>
                      <a:pt x="22792" y="741566"/>
                    </a:lnTo>
                    <a:lnTo>
                      <a:pt x="112651" y="747403"/>
                    </a:lnTo>
                    <a:lnTo>
                      <a:pt x="104080" y="757715"/>
                    </a:lnTo>
                    <a:lnTo>
                      <a:pt x="104520" y="753286"/>
                    </a:lnTo>
                    <a:lnTo>
                      <a:pt x="99961" y="783588"/>
                    </a:lnTo>
                    <a:cubicBezTo>
                      <a:pt x="97384" y="809325"/>
                      <a:pt x="96064" y="835440"/>
                      <a:pt x="96064" y="861866"/>
                    </a:cubicBezTo>
                    <a:cubicBezTo>
                      <a:pt x="96064" y="914720"/>
                      <a:pt x="101344" y="966323"/>
                      <a:pt x="111399" y="1016162"/>
                    </a:cubicBezTo>
                    <a:lnTo>
                      <a:pt x="143964" y="1122572"/>
                    </a:lnTo>
                    <a:lnTo>
                      <a:pt x="272808" y="1122572"/>
                    </a:lnTo>
                    <a:lnTo>
                      <a:pt x="250200" y="1080140"/>
                    </a:lnTo>
                    <a:cubicBezTo>
                      <a:pt x="218346" y="1003415"/>
                      <a:pt x="200731" y="919060"/>
                      <a:pt x="200731" y="830514"/>
                    </a:cubicBezTo>
                    <a:lnTo>
                      <a:pt x="212406" y="712521"/>
                    </a:lnTo>
                    <a:lnTo>
                      <a:pt x="207852" y="713936"/>
                    </a:lnTo>
                    <a:lnTo>
                      <a:pt x="208251" y="707794"/>
                    </a:lnTo>
                    <a:close/>
                    <a:moveTo>
                      <a:pt x="784414" y="99668"/>
                    </a:moveTo>
                    <a:lnTo>
                      <a:pt x="773684" y="100217"/>
                    </a:lnTo>
                    <a:lnTo>
                      <a:pt x="767396" y="101190"/>
                    </a:lnTo>
                    <a:close/>
                    <a:moveTo>
                      <a:pt x="907477" y="99164"/>
                    </a:moveTo>
                    <a:lnTo>
                      <a:pt x="940078" y="102082"/>
                    </a:lnTo>
                    <a:lnTo>
                      <a:pt x="928031" y="100217"/>
                    </a:lnTo>
                    <a:close/>
                    <a:moveTo>
                      <a:pt x="0" y="0"/>
                    </a:moveTo>
                    <a:lnTo>
                      <a:pt x="1606513" y="0"/>
                    </a:lnTo>
                    <a:lnTo>
                      <a:pt x="1606513" y="1581654"/>
                    </a:lnTo>
                    <a:lnTo>
                      <a:pt x="1593932" y="1584528"/>
                    </a:lnTo>
                    <a:lnTo>
                      <a:pt x="1593932" y="1559265"/>
                    </a:lnTo>
                    <a:lnTo>
                      <a:pt x="1124457" y="1559265"/>
                    </a:lnTo>
                    <a:lnTo>
                      <a:pt x="1124457" y="1544070"/>
                    </a:lnTo>
                    <a:lnTo>
                      <a:pt x="637806" y="1544070"/>
                    </a:lnTo>
                    <a:lnTo>
                      <a:pt x="611783" y="1506674"/>
                    </a:lnTo>
                    <a:lnTo>
                      <a:pt x="558045" y="1544070"/>
                    </a:lnTo>
                    <a:lnTo>
                      <a:pt x="383888" y="1544070"/>
                    </a:lnTo>
                    <a:lnTo>
                      <a:pt x="383888" y="1569584"/>
                    </a:lnTo>
                    <a:lnTo>
                      <a:pt x="0" y="1569584"/>
                    </a:lnTo>
                    <a:close/>
                  </a:path>
                </a:pathLst>
              </a:cu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38D35BFA-F3CB-11DE-FF72-BEA734CE9CCD}"/>
                  </a:ext>
                </a:extLst>
              </p:cNvPr>
              <p:cNvGrpSpPr/>
              <p:nvPr/>
            </p:nvGrpSpPr>
            <p:grpSpPr>
              <a:xfrm>
                <a:off x="6564039" y="2381343"/>
                <a:ext cx="932546" cy="891590"/>
                <a:chOff x="6579212" y="2381343"/>
                <a:chExt cx="932546" cy="891590"/>
              </a:xfrm>
            </p:grpSpPr>
            <p:sp>
              <p:nvSpPr>
                <p:cNvPr id="23" name="Oval 22">
                  <a:extLst>
                    <a:ext uri="{FF2B5EF4-FFF2-40B4-BE49-F238E27FC236}">
                      <a16:creationId xmlns:a16="http://schemas.microsoft.com/office/drawing/2014/main" id="{8083AE3D-A60C-8A88-3F80-33297CAA763C}"/>
                    </a:ext>
                  </a:extLst>
                </p:cNvPr>
                <p:cNvSpPr/>
                <p:nvPr/>
              </p:nvSpPr>
              <p:spPr>
                <a:xfrm>
                  <a:off x="6833758" y="2984740"/>
                  <a:ext cx="397583" cy="288193"/>
                </a:xfrm>
                <a:prstGeom prst="ellipse">
                  <a:avLst/>
                </a:prstGeom>
                <a:solidFill>
                  <a:srgbClr val="C19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27D5257-B01C-CD5B-9592-21AC0531ABFC}"/>
                    </a:ext>
                  </a:extLst>
                </p:cNvPr>
                <p:cNvGrpSpPr/>
                <p:nvPr/>
              </p:nvGrpSpPr>
              <p:grpSpPr>
                <a:xfrm>
                  <a:off x="6829464" y="3002727"/>
                  <a:ext cx="369664" cy="252218"/>
                  <a:chOff x="4282703" y="5118702"/>
                  <a:chExt cx="369664" cy="252218"/>
                </a:xfrm>
              </p:grpSpPr>
              <p:sp>
                <p:nvSpPr>
                  <p:cNvPr id="35" name="Chord 14349">
                    <a:extLst>
                      <a:ext uri="{FF2B5EF4-FFF2-40B4-BE49-F238E27FC236}">
                        <a16:creationId xmlns:a16="http://schemas.microsoft.com/office/drawing/2014/main" id="{1E21145C-2627-6312-5187-0CC50258C6F1}"/>
                      </a:ext>
                    </a:extLst>
                  </p:cNvPr>
                  <p:cNvSpPr/>
                  <p:nvPr/>
                </p:nvSpPr>
                <p:spPr>
                  <a:xfrm rot="9184334">
                    <a:off x="4282703" y="5118702"/>
                    <a:ext cx="369664" cy="241269"/>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Chord 14349">
                    <a:extLst>
                      <a:ext uri="{FF2B5EF4-FFF2-40B4-BE49-F238E27FC236}">
                        <a16:creationId xmlns:a16="http://schemas.microsoft.com/office/drawing/2014/main" id="{4C39541C-9412-A252-9B8F-0C2552561F59}"/>
                      </a:ext>
                    </a:extLst>
                  </p:cNvPr>
                  <p:cNvSpPr/>
                  <p:nvPr/>
                </p:nvSpPr>
                <p:spPr>
                  <a:xfrm rot="9184334">
                    <a:off x="4289444" y="5173344"/>
                    <a:ext cx="356181" cy="197576"/>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42" name="Rectangle 19">
                  <a:extLst>
                    <a:ext uri="{FF2B5EF4-FFF2-40B4-BE49-F238E27FC236}">
                      <a16:creationId xmlns:a16="http://schemas.microsoft.com/office/drawing/2014/main" id="{58256590-807F-6866-9642-64CB6415AA73}"/>
                    </a:ext>
                  </a:extLst>
                </p:cNvPr>
                <p:cNvSpPr/>
                <p:nvPr/>
              </p:nvSpPr>
              <p:spPr>
                <a:xfrm rot="21092108">
                  <a:off x="7111120" y="2382923"/>
                  <a:ext cx="400638" cy="91384"/>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5C2A0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19">
                  <a:extLst>
                    <a:ext uri="{FF2B5EF4-FFF2-40B4-BE49-F238E27FC236}">
                      <a16:creationId xmlns:a16="http://schemas.microsoft.com/office/drawing/2014/main" id="{90B9D039-A417-33EE-D192-FA919233815F}"/>
                    </a:ext>
                  </a:extLst>
                </p:cNvPr>
                <p:cNvSpPr/>
                <p:nvPr/>
              </p:nvSpPr>
              <p:spPr>
                <a:xfrm rot="808169" flipH="1">
                  <a:off x="6579212" y="2381343"/>
                  <a:ext cx="400638" cy="98059"/>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5C2A0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2825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a:latin typeface="The Serif Hand Black" panose="03070902030502020204" pitchFamily="66" charset="0"/>
              </a:rPr>
              <a:t>Know-it-alls</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a:xfrm>
            <a:off x="838200" y="1825625"/>
            <a:ext cx="6250663" cy="4351338"/>
          </a:xfrm>
        </p:spPr>
        <p:txBody>
          <a:bodyPr/>
          <a:lstStyle/>
          <a:p>
            <a:r>
              <a:rPr lang="en-US" dirty="0"/>
              <a:t>Strong belief in their own intellect and high level of self confidence</a:t>
            </a:r>
          </a:p>
          <a:p>
            <a:r>
              <a:rPr lang="en-US" dirty="0"/>
              <a:t>Rubs people the wrong way</a:t>
            </a:r>
          </a:p>
          <a:p>
            <a:r>
              <a:rPr lang="en-US" dirty="0"/>
              <a:t>Low emotional IQ</a:t>
            </a:r>
          </a:p>
          <a:p>
            <a:endParaRPr lang="en-US" dirty="0"/>
          </a:p>
          <a:p>
            <a:endParaRPr lang="en-US" dirty="0"/>
          </a:p>
        </p:txBody>
      </p:sp>
      <p:sp>
        <p:nvSpPr>
          <p:cNvPr id="4" name="Rectangle 3">
            <a:extLst>
              <a:ext uri="{FF2B5EF4-FFF2-40B4-BE49-F238E27FC236}">
                <a16:creationId xmlns:a16="http://schemas.microsoft.com/office/drawing/2014/main" id="{21170FAB-0CDA-DAD7-C2B8-92AA3381D767}"/>
              </a:ext>
            </a:extLst>
          </p:cNvPr>
          <p:cNvSpPr/>
          <p:nvPr/>
        </p:nvSpPr>
        <p:spPr>
          <a:xfrm>
            <a:off x="7465806" y="225911"/>
            <a:ext cx="4001845" cy="644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E7AE911-451F-7097-6472-14F07B9D4B30}"/>
              </a:ext>
            </a:extLst>
          </p:cNvPr>
          <p:cNvGrpSpPr/>
          <p:nvPr/>
        </p:nvGrpSpPr>
        <p:grpSpPr>
          <a:xfrm flipH="1">
            <a:off x="8021972" y="1690688"/>
            <a:ext cx="2103802" cy="4707811"/>
            <a:chOff x="615349" y="3427649"/>
            <a:chExt cx="2699563" cy="5693417"/>
          </a:xfrm>
        </p:grpSpPr>
        <p:sp>
          <p:nvSpPr>
            <p:cNvPr id="95" name="Freeform: Shape 94">
              <a:extLst>
                <a:ext uri="{FF2B5EF4-FFF2-40B4-BE49-F238E27FC236}">
                  <a16:creationId xmlns:a16="http://schemas.microsoft.com/office/drawing/2014/main" id="{86445A3E-4E9B-3F8A-2682-6DF745C24214}"/>
                </a:ext>
              </a:extLst>
            </p:cNvPr>
            <p:cNvSpPr/>
            <p:nvPr/>
          </p:nvSpPr>
          <p:spPr>
            <a:xfrm rot="15632493">
              <a:off x="1999558" y="5492679"/>
              <a:ext cx="894152" cy="1153840"/>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54063"/>
                <a:gd name="connsiteX1" fmla="*/ 151157 w 295274"/>
                <a:gd name="connsiteY1" fmla="*/ 398918 h 754063"/>
                <a:gd name="connsiteX2" fmla="*/ 38100 w 295274"/>
                <a:gd name="connsiteY2" fmla="*/ 0 h 754063"/>
                <a:gd name="connsiteX3" fmla="*/ 7143 w 295274"/>
                <a:gd name="connsiteY3" fmla="*/ 173831 h 754063"/>
                <a:gd name="connsiteX4" fmla="*/ 0 w 295274"/>
                <a:gd name="connsiteY4" fmla="*/ 426244 h 754063"/>
                <a:gd name="connsiteX5" fmla="*/ 211932 w 295274"/>
                <a:gd name="connsiteY5" fmla="*/ 754063 h 754063"/>
                <a:gd name="connsiteX6" fmla="*/ 295274 w 295274"/>
                <a:gd name="connsiteY6" fmla="*/ 685800 h 754063"/>
                <a:gd name="connsiteX0" fmla="*/ 295274 w 295274"/>
                <a:gd name="connsiteY0" fmla="*/ 685800 h 754063"/>
                <a:gd name="connsiteX1" fmla="*/ 151157 w 295274"/>
                <a:gd name="connsiteY1" fmla="*/ 398918 h 754063"/>
                <a:gd name="connsiteX2" fmla="*/ 38100 w 295274"/>
                <a:gd name="connsiteY2" fmla="*/ 0 h 754063"/>
                <a:gd name="connsiteX3" fmla="*/ 19837 w 295274"/>
                <a:gd name="connsiteY3" fmla="*/ 179772 h 754063"/>
                <a:gd name="connsiteX4" fmla="*/ 0 w 295274"/>
                <a:gd name="connsiteY4" fmla="*/ 426244 h 754063"/>
                <a:gd name="connsiteX5" fmla="*/ 211932 w 295274"/>
                <a:gd name="connsiteY5" fmla="*/ 754063 h 754063"/>
                <a:gd name="connsiteX6" fmla="*/ 295274 w 295274"/>
                <a:gd name="connsiteY6" fmla="*/ 685800 h 754063"/>
                <a:gd name="connsiteX0" fmla="*/ 295274 w 295274"/>
                <a:gd name="connsiteY0" fmla="*/ 685800 h 754063"/>
                <a:gd name="connsiteX1" fmla="*/ 118309 w 295274"/>
                <a:gd name="connsiteY1" fmla="*/ 380832 h 754063"/>
                <a:gd name="connsiteX2" fmla="*/ 38100 w 295274"/>
                <a:gd name="connsiteY2" fmla="*/ 0 h 754063"/>
                <a:gd name="connsiteX3" fmla="*/ 19837 w 295274"/>
                <a:gd name="connsiteY3" fmla="*/ 179772 h 754063"/>
                <a:gd name="connsiteX4" fmla="*/ 0 w 295274"/>
                <a:gd name="connsiteY4" fmla="*/ 426244 h 754063"/>
                <a:gd name="connsiteX5" fmla="*/ 211932 w 295274"/>
                <a:gd name="connsiteY5" fmla="*/ 754063 h 754063"/>
                <a:gd name="connsiteX6" fmla="*/ 295274 w 295274"/>
                <a:gd name="connsiteY6" fmla="*/ 685800 h 754063"/>
                <a:gd name="connsiteX0" fmla="*/ 296064 w 296064"/>
                <a:gd name="connsiteY0" fmla="*/ 685800 h 754063"/>
                <a:gd name="connsiteX1" fmla="*/ 119099 w 296064"/>
                <a:gd name="connsiteY1" fmla="*/ 380832 h 754063"/>
                <a:gd name="connsiteX2" fmla="*/ 38890 w 296064"/>
                <a:gd name="connsiteY2" fmla="*/ 0 h 754063"/>
                <a:gd name="connsiteX3" fmla="*/ 0 w 296064"/>
                <a:gd name="connsiteY3" fmla="*/ 170118 h 754063"/>
                <a:gd name="connsiteX4" fmla="*/ 790 w 296064"/>
                <a:gd name="connsiteY4" fmla="*/ 426244 h 754063"/>
                <a:gd name="connsiteX5" fmla="*/ 212722 w 296064"/>
                <a:gd name="connsiteY5" fmla="*/ 754063 h 754063"/>
                <a:gd name="connsiteX6" fmla="*/ 296064 w 296064"/>
                <a:gd name="connsiteY6" fmla="*/ 685800 h 754063"/>
                <a:gd name="connsiteX0" fmla="*/ 296064 w 296064"/>
                <a:gd name="connsiteY0" fmla="*/ 685800 h 754063"/>
                <a:gd name="connsiteX1" fmla="*/ 100031 w 296064"/>
                <a:gd name="connsiteY1" fmla="*/ 344794 h 754063"/>
                <a:gd name="connsiteX2" fmla="*/ 38890 w 296064"/>
                <a:gd name="connsiteY2" fmla="*/ 0 h 754063"/>
                <a:gd name="connsiteX3" fmla="*/ 0 w 296064"/>
                <a:gd name="connsiteY3" fmla="*/ 170118 h 754063"/>
                <a:gd name="connsiteX4" fmla="*/ 790 w 296064"/>
                <a:gd name="connsiteY4" fmla="*/ 426244 h 754063"/>
                <a:gd name="connsiteX5" fmla="*/ 212722 w 296064"/>
                <a:gd name="connsiteY5" fmla="*/ 754063 h 754063"/>
                <a:gd name="connsiteX6" fmla="*/ 296064 w 296064"/>
                <a:gd name="connsiteY6" fmla="*/ 685800 h 754063"/>
                <a:gd name="connsiteX0" fmla="*/ 296064 w 296064"/>
                <a:gd name="connsiteY0" fmla="*/ 685800 h 754063"/>
                <a:gd name="connsiteX1" fmla="*/ 110999 w 296064"/>
                <a:gd name="connsiteY1" fmla="*/ 368906 h 754063"/>
                <a:gd name="connsiteX2" fmla="*/ 38890 w 296064"/>
                <a:gd name="connsiteY2" fmla="*/ 0 h 754063"/>
                <a:gd name="connsiteX3" fmla="*/ 0 w 296064"/>
                <a:gd name="connsiteY3" fmla="*/ 170118 h 754063"/>
                <a:gd name="connsiteX4" fmla="*/ 790 w 296064"/>
                <a:gd name="connsiteY4" fmla="*/ 426244 h 754063"/>
                <a:gd name="connsiteX5" fmla="*/ 212722 w 296064"/>
                <a:gd name="connsiteY5" fmla="*/ 754063 h 754063"/>
                <a:gd name="connsiteX6" fmla="*/ 296064 w 296064"/>
                <a:gd name="connsiteY6" fmla="*/ 685800 h 754063"/>
                <a:gd name="connsiteX0" fmla="*/ 302128 w 302128"/>
                <a:gd name="connsiteY0" fmla="*/ 685800 h 754063"/>
                <a:gd name="connsiteX1" fmla="*/ 117063 w 302128"/>
                <a:gd name="connsiteY1" fmla="*/ 368906 h 754063"/>
                <a:gd name="connsiteX2" fmla="*/ 44954 w 302128"/>
                <a:gd name="connsiteY2" fmla="*/ 0 h 754063"/>
                <a:gd name="connsiteX3" fmla="*/ 6064 w 302128"/>
                <a:gd name="connsiteY3" fmla="*/ 170118 h 754063"/>
                <a:gd name="connsiteX4" fmla="*/ 7 w 302128"/>
                <a:gd name="connsiteY4" fmla="*/ 398637 h 754063"/>
                <a:gd name="connsiteX5" fmla="*/ 218786 w 302128"/>
                <a:gd name="connsiteY5" fmla="*/ 754063 h 754063"/>
                <a:gd name="connsiteX6" fmla="*/ 302128 w 302128"/>
                <a:gd name="connsiteY6" fmla="*/ 685800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128" h="754063">
                  <a:moveTo>
                    <a:pt x="302128" y="685800"/>
                  </a:moveTo>
                  <a:cubicBezTo>
                    <a:pt x="265201" y="595729"/>
                    <a:pt x="153990" y="458977"/>
                    <a:pt x="117063" y="368906"/>
                  </a:cubicBezTo>
                  <a:cubicBezTo>
                    <a:pt x="88902" y="235933"/>
                    <a:pt x="104071" y="125830"/>
                    <a:pt x="44954" y="0"/>
                  </a:cubicBezTo>
                  <a:lnTo>
                    <a:pt x="6064" y="170118"/>
                  </a:lnTo>
                  <a:cubicBezTo>
                    <a:pt x="6327" y="255493"/>
                    <a:pt x="-256" y="313262"/>
                    <a:pt x="7" y="398637"/>
                  </a:cubicBezTo>
                  <a:lnTo>
                    <a:pt x="218786" y="754063"/>
                  </a:lnTo>
                  <a:cubicBezTo>
                    <a:pt x="237042" y="739775"/>
                    <a:pt x="283872" y="700088"/>
                    <a:pt x="302128" y="685800"/>
                  </a:cubicBezTo>
                  <a:close/>
                </a:path>
              </a:pathLst>
            </a:custGeom>
            <a:solidFill>
              <a:srgbClr val="EACC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96" name="Group 95">
              <a:extLst>
                <a:ext uri="{FF2B5EF4-FFF2-40B4-BE49-F238E27FC236}">
                  <a16:creationId xmlns:a16="http://schemas.microsoft.com/office/drawing/2014/main" id="{CFB08417-50A2-7F70-7E10-A7A2418B5DD2}"/>
                </a:ext>
              </a:extLst>
            </p:cNvPr>
            <p:cNvGrpSpPr/>
            <p:nvPr/>
          </p:nvGrpSpPr>
          <p:grpSpPr>
            <a:xfrm>
              <a:off x="615349" y="3427649"/>
              <a:ext cx="1784373" cy="5693417"/>
              <a:chOff x="1116841" y="2717620"/>
              <a:chExt cx="1313451" cy="4207831"/>
            </a:xfrm>
          </p:grpSpPr>
          <p:sp>
            <p:nvSpPr>
              <p:cNvPr id="97" name="Moon 96">
                <a:extLst>
                  <a:ext uri="{FF2B5EF4-FFF2-40B4-BE49-F238E27FC236}">
                    <a16:creationId xmlns:a16="http://schemas.microsoft.com/office/drawing/2014/main" id="{7945B516-0836-43C0-4262-C0578C4EE097}"/>
                  </a:ext>
                </a:extLst>
              </p:cNvPr>
              <p:cNvSpPr/>
              <p:nvPr/>
            </p:nvSpPr>
            <p:spPr>
              <a:xfrm rot="5400000">
                <a:off x="1508074" y="2403742"/>
                <a:ext cx="552807" cy="1180563"/>
              </a:xfrm>
              <a:prstGeom prst="moon">
                <a:avLst>
                  <a:gd name="adj" fmla="val 83043"/>
                </a:avLst>
              </a:prstGeom>
              <a:pattFill prst="pct75">
                <a:fgClr>
                  <a:sysClr val="windowText" lastClr="000000"/>
                </a:fgClr>
                <a:bgClr>
                  <a:sysClr val="window" lastClr="FFFFFF"/>
                </a:bgClr>
              </a:patt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nvGrpSpPr>
              <p:cNvPr id="98" name="Group 97">
                <a:extLst>
                  <a:ext uri="{FF2B5EF4-FFF2-40B4-BE49-F238E27FC236}">
                    <a16:creationId xmlns:a16="http://schemas.microsoft.com/office/drawing/2014/main" id="{90BAB3C9-0664-C5EF-4F9B-86F4FF31D15D}"/>
                  </a:ext>
                </a:extLst>
              </p:cNvPr>
              <p:cNvGrpSpPr/>
              <p:nvPr/>
            </p:nvGrpSpPr>
            <p:grpSpPr>
              <a:xfrm>
                <a:off x="1860381" y="6535501"/>
                <a:ext cx="320960" cy="389950"/>
                <a:chOff x="3312043" y="4084938"/>
                <a:chExt cx="189762" cy="211269"/>
              </a:xfrm>
            </p:grpSpPr>
            <p:sp>
              <p:nvSpPr>
                <p:cNvPr id="133" name="Chord 132">
                  <a:extLst>
                    <a:ext uri="{FF2B5EF4-FFF2-40B4-BE49-F238E27FC236}">
                      <a16:creationId xmlns:a16="http://schemas.microsoft.com/office/drawing/2014/main" id="{7529810C-BC38-B898-A602-D794DA2F2FD3}"/>
                    </a:ext>
                  </a:extLst>
                </p:cNvPr>
                <p:cNvSpPr/>
                <p:nvPr/>
              </p:nvSpPr>
              <p:spPr>
                <a:xfrm rot="17516835">
                  <a:off x="3301289" y="4095692"/>
                  <a:ext cx="211269" cy="189762"/>
                </a:xfrm>
                <a:prstGeom prst="chord">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34" name="Chord 133">
                  <a:extLst>
                    <a:ext uri="{FF2B5EF4-FFF2-40B4-BE49-F238E27FC236}">
                      <a16:creationId xmlns:a16="http://schemas.microsoft.com/office/drawing/2014/main" id="{D07B4554-CDD2-13A5-6325-C4CA49E05418}"/>
                    </a:ext>
                  </a:extLst>
                </p:cNvPr>
                <p:cNvSpPr/>
                <p:nvPr/>
              </p:nvSpPr>
              <p:spPr>
                <a:xfrm rot="17516835">
                  <a:off x="3322124" y="4115676"/>
                  <a:ext cx="172341" cy="154797"/>
                </a:xfrm>
                <a:prstGeom prst="chord">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grpSp>
            <p:nvGrpSpPr>
              <p:cNvPr id="99" name="Group 98">
                <a:extLst>
                  <a:ext uri="{FF2B5EF4-FFF2-40B4-BE49-F238E27FC236}">
                    <a16:creationId xmlns:a16="http://schemas.microsoft.com/office/drawing/2014/main" id="{DCC90B11-89D9-B3CD-0DDD-C3915DB9B098}"/>
                  </a:ext>
                </a:extLst>
              </p:cNvPr>
              <p:cNvGrpSpPr/>
              <p:nvPr/>
            </p:nvGrpSpPr>
            <p:grpSpPr>
              <a:xfrm>
                <a:off x="1361244" y="6524942"/>
                <a:ext cx="320960" cy="389950"/>
                <a:chOff x="3312043" y="4084938"/>
                <a:chExt cx="189762" cy="211269"/>
              </a:xfrm>
            </p:grpSpPr>
            <p:sp>
              <p:nvSpPr>
                <p:cNvPr id="131" name="Chord 130">
                  <a:extLst>
                    <a:ext uri="{FF2B5EF4-FFF2-40B4-BE49-F238E27FC236}">
                      <a16:creationId xmlns:a16="http://schemas.microsoft.com/office/drawing/2014/main" id="{7EEA170F-1AB6-D0CC-B9C9-784D43086F66}"/>
                    </a:ext>
                  </a:extLst>
                </p:cNvPr>
                <p:cNvSpPr/>
                <p:nvPr/>
              </p:nvSpPr>
              <p:spPr>
                <a:xfrm rot="17516835">
                  <a:off x="3301289" y="4095692"/>
                  <a:ext cx="211269" cy="189762"/>
                </a:xfrm>
                <a:prstGeom prst="chord">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32" name="Chord 131">
                  <a:extLst>
                    <a:ext uri="{FF2B5EF4-FFF2-40B4-BE49-F238E27FC236}">
                      <a16:creationId xmlns:a16="http://schemas.microsoft.com/office/drawing/2014/main" id="{D9AB88C7-ACD7-F285-05D1-896AD26F00D9}"/>
                    </a:ext>
                  </a:extLst>
                </p:cNvPr>
                <p:cNvSpPr/>
                <p:nvPr/>
              </p:nvSpPr>
              <p:spPr>
                <a:xfrm rot="17516835">
                  <a:off x="3322124" y="4115676"/>
                  <a:ext cx="172341" cy="154797"/>
                </a:xfrm>
                <a:prstGeom prst="chord">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sp>
            <p:nvSpPr>
              <p:cNvPr id="100" name="Rectangle: Single Corner Snipped 99">
                <a:extLst>
                  <a:ext uri="{FF2B5EF4-FFF2-40B4-BE49-F238E27FC236}">
                    <a16:creationId xmlns:a16="http://schemas.microsoft.com/office/drawing/2014/main" id="{420D4DAB-4B04-49CC-893C-3B03D62DAEB6}"/>
                  </a:ext>
                </a:extLst>
              </p:cNvPr>
              <p:cNvSpPr/>
              <p:nvPr/>
            </p:nvSpPr>
            <p:spPr>
              <a:xfrm flipH="1">
                <a:off x="1339495" y="4318854"/>
                <a:ext cx="819921" cy="1187988"/>
              </a:xfrm>
              <a:prstGeom prst="snip1Rect">
                <a:avLst/>
              </a:prstGeom>
              <a:solidFill>
                <a:sysClr val="windowText" lastClr="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1" name="Oval 100">
                <a:extLst>
                  <a:ext uri="{FF2B5EF4-FFF2-40B4-BE49-F238E27FC236}">
                    <a16:creationId xmlns:a16="http://schemas.microsoft.com/office/drawing/2014/main" id="{0A2691C2-F9A5-79E6-BD1F-45E4A153B3E8}"/>
                  </a:ext>
                </a:extLst>
              </p:cNvPr>
              <p:cNvSpPr/>
              <p:nvPr/>
            </p:nvSpPr>
            <p:spPr>
              <a:xfrm>
                <a:off x="1133063" y="3362903"/>
                <a:ext cx="179310" cy="396330"/>
              </a:xfrm>
              <a:prstGeom prst="ellipse">
                <a:avLst/>
              </a:prstGeom>
              <a:solidFill>
                <a:srgbClr val="EACC82"/>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02" name="Oval 101">
                <a:extLst>
                  <a:ext uri="{FF2B5EF4-FFF2-40B4-BE49-F238E27FC236}">
                    <a16:creationId xmlns:a16="http://schemas.microsoft.com/office/drawing/2014/main" id="{828ECFB2-0404-2AD5-6FA7-B958073CFD62}"/>
                  </a:ext>
                </a:extLst>
              </p:cNvPr>
              <p:cNvSpPr/>
              <p:nvPr/>
            </p:nvSpPr>
            <p:spPr>
              <a:xfrm>
                <a:off x="2250982" y="3350673"/>
                <a:ext cx="179310" cy="396330"/>
              </a:xfrm>
              <a:prstGeom prst="ellipse">
                <a:avLst/>
              </a:prstGeom>
              <a:solidFill>
                <a:srgbClr val="EACC82"/>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3" name="Flowchart: Off-page Connector 102">
                <a:extLst>
                  <a:ext uri="{FF2B5EF4-FFF2-40B4-BE49-F238E27FC236}">
                    <a16:creationId xmlns:a16="http://schemas.microsoft.com/office/drawing/2014/main" id="{E868A6E8-ED22-7C26-B76E-BB6340FBEDD0}"/>
                  </a:ext>
                </a:extLst>
              </p:cNvPr>
              <p:cNvSpPr/>
              <p:nvPr/>
            </p:nvSpPr>
            <p:spPr>
              <a:xfrm>
                <a:off x="1623373" y="4039377"/>
                <a:ext cx="322211" cy="421938"/>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4" name="Oval 103">
                <a:extLst>
                  <a:ext uri="{FF2B5EF4-FFF2-40B4-BE49-F238E27FC236}">
                    <a16:creationId xmlns:a16="http://schemas.microsoft.com/office/drawing/2014/main" id="{8ABF18CD-C9FA-6F6D-6B97-7B10298A06FF}"/>
                  </a:ext>
                </a:extLst>
              </p:cNvPr>
              <p:cNvSpPr/>
              <p:nvPr/>
            </p:nvSpPr>
            <p:spPr>
              <a:xfrm>
                <a:off x="1211512" y="2773563"/>
                <a:ext cx="1120723" cy="1406460"/>
              </a:xfrm>
              <a:prstGeom prst="ellipse">
                <a:avLst/>
              </a:prstGeom>
              <a:solidFill>
                <a:srgbClr val="EED69D"/>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5" name="Flowchart: Terminator 104">
                <a:extLst>
                  <a:ext uri="{FF2B5EF4-FFF2-40B4-BE49-F238E27FC236}">
                    <a16:creationId xmlns:a16="http://schemas.microsoft.com/office/drawing/2014/main" id="{44D50FD9-AEAE-64DF-F074-96D661C3D160}"/>
                  </a:ext>
                </a:extLst>
              </p:cNvPr>
              <p:cNvSpPr/>
              <p:nvPr/>
            </p:nvSpPr>
            <p:spPr>
              <a:xfrm>
                <a:off x="1116841" y="4741233"/>
                <a:ext cx="218944" cy="687779"/>
              </a:xfrm>
              <a:prstGeom prst="flowChartTerminator">
                <a:avLst/>
              </a:prstGeom>
              <a:solidFill>
                <a:srgbClr val="EACC82"/>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6" name="Flowchart: Delay 105">
                <a:extLst>
                  <a:ext uri="{FF2B5EF4-FFF2-40B4-BE49-F238E27FC236}">
                    <a16:creationId xmlns:a16="http://schemas.microsoft.com/office/drawing/2014/main" id="{B28F0F34-5F59-9A97-8314-96C025CAEB0A}"/>
                  </a:ext>
                </a:extLst>
              </p:cNvPr>
              <p:cNvSpPr/>
              <p:nvPr/>
            </p:nvSpPr>
            <p:spPr>
              <a:xfrm rot="1119198" flipH="1">
                <a:off x="1144229" y="4284457"/>
                <a:ext cx="310999" cy="635233"/>
              </a:xfrm>
              <a:prstGeom prst="flowChartDelay">
                <a:avLst/>
              </a:prstGeom>
              <a:solidFill>
                <a:sysClr val="windowText" lastClr="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7" name="Oval 106">
                <a:extLst>
                  <a:ext uri="{FF2B5EF4-FFF2-40B4-BE49-F238E27FC236}">
                    <a16:creationId xmlns:a16="http://schemas.microsoft.com/office/drawing/2014/main" id="{2DFA3125-D001-1414-64A7-901B11FECA3B}"/>
                  </a:ext>
                </a:extLst>
              </p:cNvPr>
              <p:cNvSpPr/>
              <p:nvPr/>
            </p:nvSpPr>
            <p:spPr>
              <a:xfrm rot="21284756">
                <a:off x="1408410" y="3402391"/>
                <a:ext cx="246521" cy="350554"/>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8" name="Oval 107">
                <a:extLst>
                  <a:ext uri="{FF2B5EF4-FFF2-40B4-BE49-F238E27FC236}">
                    <a16:creationId xmlns:a16="http://schemas.microsoft.com/office/drawing/2014/main" id="{2BA0C215-8CBE-61FE-D93C-72ACD4A2810F}"/>
                  </a:ext>
                </a:extLst>
              </p:cNvPr>
              <p:cNvSpPr/>
              <p:nvPr/>
            </p:nvSpPr>
            <p:spPr>
              <a:xfrm>
                <a:off x="1486056" y="3487628"/>
                <a:ext cx="77329" cy="129811"/>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09" name="Oval 108">
                <a:extLst>
                  <a:ext uri="{FF2B5EF4-FFF2-40B4-BE49-F238E27FC236}">
                    <a16:creationId xmlns:a16="http://schemas.microsoft.com/office/drawing/2014/main" id="{BDDC1AD1-B32A-07FE-BE2D-20D2C714B8FE}"/>
                  </a:ext>
                </a:extLst>
              </p:cNvPr>
              <p:cNvSpPr/>
              <p:nvPr/>
            </p:nvSpPr>
            <p:spPr>
              <a:xfrm rot="315244" flipH="1">
                <a:off x="1920630" y="3389676"/>
                <a:ext cx="246521" cy="350554"/>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0" name="Oval 109">
                <a:extLst>
                  <a:ext uri="{FF2B5EF4-FFF2-40B4-BE49-F238E27FC236}">
                    <a16:creationId xmlns:a16="http://schemas.microsoft.com/office/drawing/2014/main" id="{814B8B79-04DA-0590-9CCE-E0E467D8401D}"/>
                  </a:ext>
                </a:extLst>
              </p:cNvPr>
              <p:cNvSpPr/>
              <p:nvPr/>
            </p:nvSpPr>
            <p:spPr>
              <a:xfrm>
                <a:off x="1996324" y="3487628"/>
                <a:ext cx="77329" cy="129811"/>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1" name="Flowchart: Terminator 110">
                <a:extLst>
                  <a:ext uri="{FF2B5EF4-FFF2-40B4-BE49-F238E27FC236}">
                    <a16:creationId xmlns:a16="http://schemas.microsoft.com/office/drawing/2014/main" id="{FA40E939-5EE7-05B5-FC19-9E411F90CB49}"/>
                  </a:ext>
                </a:extLst>
              </p:cNvPr>
              <p:cNvSpPr/>
              <p:nvPr/>
            </p:nvSpPr>
            <p:spPr>
              <a:xfrm rot="20867285">
                <a:off x="1403087" y="3304672"/>
                <a:ext cx="244141" cy="47960"/>
              </a:xfrm>
              <a:prstGeom prst="flowChartTerminator">
                <a:avLst/>
              </a:prstGeom>
              <a:solidFill>
                <a:srgbClr val="483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2" name="Flowchart: Delay 111">
                <a:extLst>
                  <a:ext uri="{FF2B5EF4-FFF2-40B4-BE49-F238E27FC236}">
                    <a16:creationId xmlns:a16="http://schemas.microsoft.com/office/drawing/2014/main" id="{BA75B89A-BB71-DF29-4FDB-1EE8BB1B30DC}"/>
                  </a:ext>
                </a:extLst>
              </p:cNvPr>
              <p:cNvSpPr/>
              <p:nvPr/>
            </p:nvSpPr>
            <p:spPr>
              <a:xfrm rot="20480802">
                <a:off x="2033525" y="4270393"/>
                <a:ext cx="310999" cy="635233"/>
              </a:xfrm>
              <a:prstGeom prst="flowChartDelay">
                <a:avLst/>
              </a:prstGeom>
              <a:solidFill>
                <a:sysClr val="windowText" lastClr="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3" name="Right Triangle 112">
                <a:extLst>
                  <a:ext uri="{FF2B5EF4-FFF2-40B4-BE49-F238E27FC236}">
                    <a16:creationId xmlns:a16="http://schemas.microsoft.com/office/drawing/2014/main" id="{631971A9-ED65-5B03-1129-781DBB8B0C84}"/>
                  </a:ext>
                </a:extLst>
              </p:cNvPr>
              <p:cNvSpPr/>
              <p:nvPr/>
            </p:nvSpPr>
            <p:spPr>
              <a:xfrm rot="8699319">
                <a:off x="1465777" y="4279992"/>
                <a:ext cx="240657" cy="282126"/>
              </a:xfrm>
              <a:prstGeom prst="rtTriangle">
                <a:avLst/>
              </a:prstGeom>
              <a:solidFill>
                <a:sysClr val="windowText" lastClr="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4" name="Right Triangle 113">
                <a:extLst>
                  <a:ext uri="{FF2B5EF4-FFF2-40B4-BE49-F238E27FC236}">
                    <a16:creationId xmlns:a16="http://schemas.microsoft.com/office/drawing/2014/main" id="{160FB8B9-AE4B-FCBF-D707-BBD8C98E2785}"/>
                  </a:ext>
                </a:extLst>
              </p:cNvPr>
              <p:cNvSpPr/>
              <p:nvPr/>
            </p:nvSpPr>
            <p:spPr>
              <a:xfrm rot="12900681" flipH="1">
                <a:off x="1870076" y="4279992"/>
                <a:ext cx="240657" cy="282126"/>
              </a:xfrm>
              <a:prstGeom prst="rtTriangle">
                <a:avLst/>
              </a:prstGeom>
              <a:solidFill>
                <a:sysClr val="windowText" lastClr="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5" name="Flowchart: Manual Operation 26">
                <a:extLst>
                  <a:ext uri="{FF2B5EF4-FFF2-40B4-BE49-F238E27FC236}">
                    <a16:creationId xmlns:a16="http://schemas.microsoft.com/office/drawing/2014/main" id="{CA35B88B-BFC9-9733-2D67-0AAF9BD51B48}"/>
                  </a:ext>
                </a:extLst>
              </p:cNvPr>
              <p:cNvSpPr/>
              <p:nvPr/>
            </p:nvSpPr>
            <p:spPr>
              <a:xfrm rot="230863" flipV="1">
                <a:off x="1356077" y="5498147"/>
                <a:ext cx="402746" cy="120999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ysClr val="windowText" lastClr="000000">
                  <a:lumMod val="95000"/>
                  <a:lumOff val="5000"/>
                </a:sys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6" name="Flowchart: Manual Operation 26">
                <a:extLst>
                  <a:ext uri="{FF2B5EF4-FFF2-40B4-BE49-F238E27FC236}">
                    <a16:creationId xmlns:a16="http://schemas.microsoft.com/office/drawing/2014/main" id="{1034A3E5-DFD2-4B53-278E-0724E6B095EB}"/>
                  </a:ext>
                </a:extLst>
              </p:cNvPr>
              <p:cNvSpPr/>
              <p:nvPr/>
            </p:nvSpPr>
            <p:spPr>
              <a:xfrm rot="21326916" flipV="1">
                <a:off x="1771871" y="5492776"/>
                <a:ext cx="402746" cy="120999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ysClr val="windowText" lastClr="000000">
                  <a:lumMod val="95000"/>
                  <a:lumOff val="5000"/>
                </a:sys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7" name="Flowchart: Terminator 116">
                <a:extLst>
                  <a:ext uri="{FF2B5EF4-FFF2-40B4-BE49-F238E27FC236}">
                    <a16:creationId xmlns:a16="http://schemas.microsoft.com/office/drawing/2014/main" id="{EE71C9A0-F83E-2ABF-3874-621B30E87046}"/>
                  </a:ext>
                </a:extLst>
              </p:cNvPr>
              <p:cNvSpPr/>
              <p:nvPr/>
            </p:nvSpPr>
            <p:spPr>
              <a:xfrm rot="19337414" flipH="1">
                <a:off x="1239227" y="5325592"/>
                <a:ext cx="137233" cy="402242"/>
              </a:xfrm>
              <a:prstGeom prst="flowChartTerminator">
                <a:avLst/>
              </a:prstGeom>
              <a:solidFill>
                <a:srgbClr val="EACC82"/>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8" name="Flowchart: Connector 117">
                <a:extLst>
                  <a:ext uri="{FF2B5EF4-FFF2-40B4-BE49-F238E27FC236}">
                    <a16:creationId xmlns:a16="http://schemas.microsoft.com/office/drawing/2014/main" id="{86654A7D-4987-2ED2-FA17-FA422050EE77}"/>
                  </a:ext>
                </a:extLst>
              </p:cNvPr>
              <p:cNvSpPr/>
              <p:nvPr/>
            </p:nvSpPr>
            <p:spPr>
              <a:xfrm>
                <a:off x="1734436" y="4523561"/>
                <a:ext cx="77329" cy="84386"/>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9" name="Flowchart: Connector 118">
                <a:extLst>
                  <a:ext uri="{FF2B5EF4-FFF2-40B4-BE49-F238E27FC236}">
                    <a16:creationId xmlns:a16="http://schemas.microsoft.com/office/drawing/2014/main" id="{583AE1B4-0D2F-5BB5-0FDA-AD91FD832B7F}"/>
                  </a:ext>
                </a:extLst>
              </p:cNvPr>
              <p:cNvSpPr/>
              <p:nvPr/>
            </p:nvSpPr>
            <p:spPr>
              <a:xfrm>
                <a:off x="1734436" y="4645794"/>
                <a:ext cx="77329" cy="84386"/>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120" name="Group 119">
                <a:extLst>
                  <a:ext uri="{FF2B5EF4-FFF2-40B4-BE49-F238E27FC236}">
                    <a16:creationId xmlns:a16="http://schemas.microsoft.com/office/drawing/2014/main" id="{9C54194C-2109-AF1F-54B3-05E0F19B6781}"/>
                  </a:ext>
                </a:extLst>
              </p:cNvPr>
              <p:cNvGrpSpPr/>
              <p:nvPr/>
            </p:nvGrpSpPr>
            <p:grpSpPr>
              <a:xfrm>
                <a:off x="1881330" y="4437174"/>
                <a:ext cx="315527" cy="505469"/>
                <a:chOff x="859632" y="2338402"/>
                <a:chExt cx="571500" cy="788345"/>
              </a:xfrm>
            </p:grpSpPr>
            <p:sp>
              <p:nvSpPr>
                <p:cNvPr id="129" name="Rectangle 128">
                  <a:extLst>
                    <a:ext uri="{FF2B5EF4-FFF2-40B4-BE49-F238E27FC236}">
                      <a16:creationId xmlns:a16="http://schemas.microsoft.com/office/drawing/2014/main" id="{DDA6F708-ED31-BA36-6A81-7C9B86B88324}"/>
                    </a:ext>
                  </a:extLst>
                </p:cNvPr>
                <p:cNvSpPr/>
                <p:nvPr/>
              </p:nvSpPr>
              <p:spPr>
                <a:xfrm>
                  <a:off x="977900" y="2707482"/>
                  <a:ext cx="342900" cy="8508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pic>
              <p:nvPicPr>
                <p:cNvPr id="130" name="Picture 129">
                  <a:extLst>
                    <a:ext uri="{FF2B5EF4-FFF2-40B4-BE49-F238E27FC236}">
                      <a16:creationId xmlns:a16="http://schemas.microsoft.com/office/drawing/2014/main" id="{33561A09-F124-42E3-212D-15E89D14360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p:spPr>
            </p:pic>
          </p:grpSp>
          <p:sp>
            <p:nvSpPr>
              <p:cNvPr id="121" name="Moon 120">
                <a:extLst>
                  <a:ext uri="{FF2B5EF4-FFF2-40B4-BE49-F238E27FC236}">
                    <a16:creationId xmlns:a16="http://schemas.microsoft.com/office/drawing/2014/main" id="{1DD75DE7-A80A-2A43-1514-F7B2C7BC028C}"/>
                  </a:ext>
                </a:extLst>
              </p:cNvPr>
              <p:cNvSpPr/>
              <p:nvPr/>
            </p:nvSpPr>
            <p:spPr>
              <a:xfrm rot="5400000">
                <a:off x="1639356" y="2573551"/>
                <a:ext cx="290243" cy="1180563"/>
              </a:xfrm>
              <a:prstGeom prst="moon">
                <a:avLst>
                  <a:gd name="adj" fmla="val 83043"/>
                </a:avLst>
              </a:prstGeom>
              <a:pattFill prst="pct70">
                <a:fgClr>
                  <a:sysClr val="windowText" lastClr="000000"/>
                </a:fgClr>
                <a:bgClr>
                  <a:sysClr val="window" lastClr="FFFFFF"/>
                </a:bgClr>
              </a:patt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nvGrpSpPr>
              <p:cNvPr id="122" name="Group 121">
                <a:extLst>
                  <a:ext uri="{FF2B5EF4-FFF2-40B4-BE49-F238E27FC236}">
                    <a16:creationId xmlns:a16="http://schemas.microsoft.com/office/drawing/2014/main" id="{93604382-99A4-AA44-03A0-4E720A3BBC06}"/>
                  </a:ext>
                </a:extLst>
              </p:cNvPr>
              <p:cNvGrpSpPr/>
              <p:nvPr/>
            </p:nvGrpSpPr>
            <p:grpSpPr>
              <a:xfrm>
                <a:off x="1216839" y="2759424"/>
                <a:ext cx="1135278" cy="573253"/>
                <a:chOff x="1562459" y="1904069"/>
                <a:chExt cx="923802" cy="373941"/>
              </a:xfrm>
              <a:pattFill prst="pct80">
                <a:fgClr>
                  <a:srgbClr val="593C27"/>
                </a:fgClr>
                <a:bgClr>
                  <a:sysClr val="windowText" lastClr="000000"/>
                </a:bgClr>
              </a:pattFill>
            </p:grpSpPr>
            <p:sp>
              <p:nvSpPr>
                <p:cNvPr id="126" name="Oval 1">
                  <a:extLst>
                    <a:ext uri="{FF2B5EF4-FFF2-40B4-BE49-F238E27FC236}">
                      <a16:creationId xmlns:a16="http://schemas.microsoft.com/office/drawing/2014/main" id="{434AB931-CDD7-5BF5-3E08-708397EC665F}"/>
                    </a:ext>
                  </a:extLst>
                </p:cNvPr>
                <p:cNvSpPr/>
                <p:nvPr/>
              </p:nvSpPr>
              <p:spPr>
                <a:xfrm>
                  <a:off x="1562459" y="1904069"/>
                  <a:ext cx="923802" cy="373941"/>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279 w 960252"/>
                    <a:gd name="connsiteY0" fmla="*/ 404095 h 405450"/>
                    <a:gd name="connsiteX1" fmla="*/ 42346 w 960252"/>
                    <a:gd name="connsiteY1" fmla="*/ 227884 h 405450"/>
                    <a:gd name="connsiteX2" fmla="*/ 187603 w 960252"/>
                    <a:gd name="connsiteY2" fmla="*/ 68340 h 405450"/>
                    <a:gd name="connsiteX3" fmla="*/ 456889 w 960252"/>
                    <a:gd name="connsiteY3" fmla="*/ 1664 h 405450"/>
                    <a:gd name="connsiteX4" fmla="*/ 847208 w 960252"/>
                    <a:gd name="connsiteY4" fmla="*/ 127870 h 405450"/>
                    <a:gd name="connsiteX5" fmla="*/ 956746 w 960252"/>
                    <a:gd name="connsiteY5" fmla="*/ 385045 h 405450"/>
                    <a:gd name="connsiteX6" fmla="*/ 816252 w 960252"/>
                    <a:gd name="connsiteY6" fmla="*/ 361233 h 405450"/>
                    <a:gd name="connsiteX7" fmla="*/ 471176 w 960252"/>
                    <a:gd name="connsiteY7" fmla="*/ 368376 h 405450"/>
                    <a:gd name="connsiteX8" fmla="*/ 256659 w 960252"/>
                    <a:gd name="connsiteY8" fmla="*/ 325514 h 405450"/>
                    <a:gd name="connsiteX9" fmla="*/ 99732 w 960252"/>
                    <a:gd name="connsiteY9" fmla="*/ 285378 h 405450"/>
                    <a:gd name="connsiteX10" fmla="*/ 2279 w 960252"/>
                    <a:gd name="connsiteY10" fmla="*/ 404095 h 4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0252" h="405450">
                      <a:moveTo>
                        <a:pt x="2279" y="404095"/>
                      </a:moveTo>
                      <a:cubicBezTo>
                        <a:pt x="-7285" y="394513"/>
                        <a:pt x="14634" y="279874"/>
                        <a:pt x="42346" y="227884"/>
                      </a:cubicBezTo>
                      <a:cubicBezTo>
                        <a:pt x="70058" y="175894"/>
                        <a:pt x="119306" y="105249"/>
                        <a:pt x="187603" y="68340"/>
                      </a:cubicBezTo>
                      <a:cubicBezTo>
                        <a:pt x="253519" y="24287"/>
                        <a:pt x="280280" y="15555"/>
                        <a:pt x="456889" y="1664"/>
                      </a:cubicBezTo>
                      <a:cubicBezTo>
                        <a:pt x="633498" y="-12227"/>
                        <a:pt x="788902" y="63576"/>
                        <a:pt x="847208" y="127870"/>
                      </a:cubicBezTo>
                      <a:cubicBezTo>
                        <a:pt x="905514" y="192164"/>
                        <a:pt x="976986" y="335039"/>
                        <a:pt x="956746" y="385045"/>
                      </a:cubicBezTo>
                      <a:cubicBezTo>
                        <a:pt x="907931" y="370758"/>
                        <a:pt x="897975" y="368773"/>
                        <a:pt x="816252" y="361233"/>
                      </a:cubicBezTo>
                      <a:cubicBezTo>
                        <a:pt x="732149" y="367980"/>
                        <a:pt x="576347" y="374328"/>
                        <a:pt x="471176" y="368376"/>
                      </a:cubicBezTo>
                      <a:cubicBezTo>
                        <a:pt x="366005" y="362424"/>
                        <a:pt x="317415" y="349326"/>
                        <a:pt x="256659" y="325514"/>
                      </a:cubicBezTo>
                      <a:cubicBezTo>
                        <a:pt x="195903" y="301702"/>
                        <a:pt x="152050" y="329034"/>
                        <a:pt x="99732" y="285378"/>
                      </a:cubicBezTo>
                      <a:cubicBezTo>
                        <a:pt x="65240" y="372294"/>
                        <a:pt x="11843" y="413677"/>
                        <a:pt x="2279" y="404095"/>
                      </a:cubicBezTo>
                      <a:close/>
                    </a:path>
                  </a:pathLst>
                </a:custGeom>
                <a:grpFill/>
                <a:ln w="6350" cap="flat" cmpd="sng" algn="ctr">
                  <a:noFill/>
                  <a:prstDash val="solid"/>
                  <a:miter lim="800000"/>
                </a:ln>
                <a:effectLst>
                  <a:outerShdw dist="50800" dir="7200000" sx="97000" sy="97000" algn="tr" rotWithShape="0">
                    <a:srgbClr val="DA9E6F">
                      <a:alpha val="85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7" name="Freeform: Shape 126">
                  <a:extLst>
                    <a:ext uri="{FF2B5EF4-FFF2-40B4-BE49-F238E27FC236}">
                      <a16:creationId xmlns:a16="http://schemas.microsoft.com/office/drawing/2014/main" id="{114BBF29-3223-6C6A-FA84-C468C9D500DF}"/>
                    </a:ext>
                  </a:extLst>
                </p:cNvPr>
                <p:cNvSpPr/>
                <p:nvPr/>
              </p:nvSpPr>
              <p:spPr>
                <a:xfrm>
                  <a:off x="1814965" y="2073205"/>
                  <a:ext cx="453794" cy="105143"/>
                </a:xfrm>
                <a:custGeom>
                  <a:avLst/>
                  <a:gdLst>
                    <a:gd name="connsiteX0" fmla="*/ 0 w 453794"/>
                    <a:gd name="connsiteY0" fmla="*/ 0 h 105143"/>
                    <a:gd name="connsiteX1" fmla="*/ 202406 w 453794"/>
                    <a:gd name="connsiteY1" fmla="*/ 73819 h 105143"/>
                    <a:gd name="connsiteX2" fmla="*/ 431006 w 453794"/>
                    <a:gd name="connsiteY2" fmla="*/ 102394 h 105143"/>
                    <a:gd name="connsiteX3" fmla="*/ 433387 w 453794"/>
                    <a:gd name="connsiteY3" fmla="*/ 102394 h 105143"/>
                  </a:gdLst>
                  <a:ahLst/>
                  <a:cxnLst>
                    <a:cxn ang="0">
                      <a:pos x="connsiteX0" y="connsiteY0"/>
                    </a:cxn>
                    <a:cxn ang="0">
                      <a:pos x="connsiteX1" y="connsiteY1"/>
                    </a:cxn>
                    <a:cxn ang="0">
                      <a:pos x="connsiteX2" y="connsiteY2"/>
                    </a:cxn>
                    <a:cxn ang="0">
                      <a:pos x="connsiteX3" y="connsiteY3"/>
                    </a:cxn>
                  </a:cxnLst>
                  <a:rect l="l" t="t" r="r" b="b"/>
                  <a:pathLst>
                    <a:path w="453794" h="105143">
                      <a:moveTo>
                        <a:pt x="0" y="0"/>
                      </a:moveTo>
                      <a:cubicBezTo>
                        <a:pt x="65286" y="28376"/>
                        <a:pt x="130572" y="56753"/>
                        <a:pt x="202406" y="73819"/>
                      </a:cubicBezTo>
                      <a:cubicBezTo>
                        <a:pt x="274240" y="90885"/>
                        <a:pt x="431006" y="102394"/>
                        <a:pt x="431006" y="102394"/>
                      </a:cubicBezTo>
                      <a:cubicBezTo>
                        <a:pt x="469503" y="107156"/>
                        <a:pt x="451445" y="104775"/>
                        <a:pt x="433387" y="102394"/>
                      </a:cubicBezTo>
                    </a:path>
                  </a:pathLst>
                </a:custGeom>
                <a:grpFill/>
                <a:ln w="19050" cap="rnd" cmpd="sng" algn="ctr">
                  <a:solidFill>
                    <a:srgbClr val="57331B"/>
                  </a:solid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8" name="Freeform: Shape 127">
                  <a:extLst>
                    <a:ext uri="{FF2B5EF4-FFF2-40B4-BE49-F238E27FC236}">
                      <a16:creationId xmlns:a16="http://schemas.microsoft.com/office/drawing/2014/main" id="{FFBF9141-57B7-FB36-5411-E4A0D563C380}"/>
                    </a:ext>
                  </a:extLst>
                </p:cNvPr>
                <p:cNvSpPr/>
                <p:nvPr/>
              </p:nvSpPr>
              <p:spPr>
                <a:xfrm>
                  <a:off x="1981964" y="2036808"/>
                  <a:ext cx="354806" cy="69056"/>
                </a:xfrm>
                <a:custGeom>
                  <a:avLst/>
                  <a:gdLst>
                    <a:gd name="connsiteX0" fmla="*/ 0 w 453794"/>
                    <a:gd name="connsiteY0" fmla="*/ 0 h 105143"/>
                    <a:gd name="connsiteX1" fmla="*/ 202406 w 453794"/>
                    <a:gd name="connsiteY1" fmla="*/ 73819 h 105143"/>
                    <a:gd name="connsiteX2" fmla="*/ 431006 w 453794"/>
                    <a:gd name="connsiteY2" fmla="*/ 102394 h 105143"/>
                    <a:gd name="connsiteX3" fmla="*/ 433387 w 453794"/>
                    <a:gd name="connsiteY3" fmla="*/ 102394 h 105143"/>
                    <a:gd name="connsiteX0" fmla="*/ 0 w 377594"/>
                    <a:gd name="connsiteY0" fmla="*/ 0 h 71805"/>
                    <a:gd name="connsiteX1" fmla="*/ 126206 w 377594"/>
                    <a:gd name="connsiteY1" fmla="*/ 40481 h 71805"/>
                    <a:gd name="connsiteX2" fmla="*/ 354806 w 377594"/>
                    <a:gd name="connsiteY2" fmla="*/ 69056 h 71805"/>
                    <a:gd name="connsiteX3" fmla="*/ 357187 w 377594"/>
                    <a:gd name="connsiteY3" fmla="*/ 69056 h 71805"/>
                    <a:gd name="connsiteX0" fmla="*/ 0 w 354806"/>
                    <a:gd name="connsiteY0" fmla="*/ 0 h 69056"/>
                    <a:gd name="connsiteX1" fmla="*/ 126206 w 354806"/>
                    <a:gd name="connsiteY1" fmla="*/ 40481 h 69056"/>
                    <a:gd name="connsiteX2" fmla="*/ 354806 w 354806"/>
                    <a:gd name="connsiteY2" fmla="*/ 69056 h 69056"/>
                    <a:gd name="connsiteX3" fmla="*/ 316706 w 354806"/>
                    <a:gd name="connsiteY3" fmla="*/ 64293 h 69056"/>
                  </a:gdLst>
                  <a:ahLst/>
                  <a:cxnLst>
                    <a:cxn ang="0">
                      <a:pos x="connsiteX0" y="connsiteY0"/>
                    </a:cxn>
                    <a:cxn ang="0">
                      <a:pos x="connsiteX1" y="connsiteY1"/>
                    </a:cxn>
                    <a:cxn ang="0">
                      <a:pos x="connsiteX2" y="connsiteY2"/>
                    </a:cxn>
                    <a:cxn ang="0">
                      <a:pos x="connsiteX3" y="connsiteY3"/>
                    </a:cxn>
                  </a:cxnLst>
                  <a:rect l="l" t="t" r="r" b="b"/>
                  <a:pathLst>
                    <a:path w="354806" h="69056">
                      <a:moveTo>
                        <a:pt x="0" y="0"/>
                      </a:moveTo>
                      <a:cubicBezTo>
                        <a:pt x="65286" y="28376"/>
                        <a:pt x="67072" y="28972"/>
                        <a:pt x="126206" y="40481"/>
                      </a:cubicBezTo>
                      <a:cubicBezTo>
                        <a:pt x="185340" y="51990"/>
                        <a:pt x="323056" y="65087"/>
                        <a:pt x="354806" y="69056"/>
                      </a:cubicBezTo>
                      <a:lnTo>
                        <a:pt x="316706" y="64293"/>
                      </a:lnTo>
                    </a:path>
                  </a:pathLst>
                </a:custGeom>
                <a:grpFill/>
                <a:ln w="19050" cap="rnd" cmpd="sng" algn="ctr">
                  <a:solidFill>
                    <a:srgbClr val="57331B"/>
                  </a:solid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grpSp>
          <p:sp>
            <p:nvSpPr>
              <p:cNvPr id="123" name="Flowchart: Terminator 122">
                <a:extLst>
                  <a:ext uri="{FF2B5EF4-FFF2-40B4-BE49-F238E27FC236}">
                    <a16:creationId xmlns:a16="http://schemas.microsoft.com/office/drawing/2014/main" id="{5FC55F55-35D2-04A7-D055-AE7D5E116670}"/>
                  </a:ext>
                </a:extLst>
              </p:cNvPr>
              <p:cNvSpPr/>
              <p:nvPr/>
            </p:nvSpPr>
            <p:spPr>
              <a:xfrm rot="214356">
                <a:off x="1941293" y="3386715"/>
                <a:ext cx="245172" cy="45719"/>
              </a:xfrm>
              <a:prstGeom prst="flowChartTerminator">
                <a:avLst/>
              </a:prstGeom>
              <a:solidFill>
                <a:srgbClr val="483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24" name="Oval 123">
                <a:extLst>
                  <a:ext uri="{FF2B5EF4-FFF2-40B4-BE49-F238E27FC236}">
                    <a16:creationId xmlns:a16="http://schemas.microsoft.com/office/drawing/2014/main" id="{BCA147A2-B44E-0BD6-A608-E48FE2B70861}"/>
                  </a:ext>
                </a:extLst>
              </p:cNvPr>
              <p:cNvSpPr/>
              <p:nvPr/>
            </p:nvSpPr>
            <p:spPr>
              <a:xfrm rot="20267554">
                <a:off x="1781309" y="3852642"/>
                <a:ext cx="263190" cy="101582"/>
              </a:xfrm>
              <a:prstGeom prst="ellipse">
                <a:avLst/>
              </a:prstGeom>
              <a:solidFill>
                <a:sysClr val="window" lastClr="FFFFFF"/>
              </a:solidFill>
              <a:ln w="12700" cap="flat" cmpd="sng" algn="ctr">
                <a:solidFill>
                  <a:srgbClr val="FF709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sp>
            <p:nvSpPr>
              <p:cNvPr id="125" name="Freeform: Shape 124">
                <a:extLst>
                  <a:ext uri="{FF2B5EF4-FFF2-40B4-BE49-F238E27FC236}">
                    <a16:creationId xmlns:a16="http://schemas.microsoft.com/office/drawing/2014/main" id="{394AB74F-3D9E-04AE-C851-69C4B05278EF}"/>
                  </a:ext>
                </a:extLst>
              </p:cNvPr>
              <p:cNvSpPr/>
              <p:nvPr/>
            </p:nvSpPr>
            <p:spPr>
              <a:xfrm flipH="1">
                <a:off x="1759265" y="3680271"/>
                <a:ext cx="92563" cy="94766"/>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sp>
          <p:nvSpPr>
            <p:cNvPr id="135" name="Freeform: Shape 134">
              <a:extLst>
                <a:ext uri="{FF2B5EF4-FFF2-40B4-BE49-F238E27FC236}">
                  <a16:creationId xmlns:a16="http://schemas.microsoft.com/office/drawing/2014/main" id="{A9AB33E5-017C-19B4-B803-4068B7211CB2}"/>
                </a:ext>
              </a:extLst>
            </p:cNvPr>
            <p:cNvSpPr/>
            <p:nvPr/>
          </p:nvSpPr>
          <p:spPr>
            <a:xfrm rot="15186315">
              <a:off x="2766504" y="5246780"/>
              <a:ext cx="522790" cy="57402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239887"/>
                <a:gd name="connsiteX1" fmla="*/ 57150 w 185797"/>
                <a:gd name="connsiteY1" fmla="*/ 0 h 239887"/>
                <a:gd name="connsiteX2" fmla="*/ 173832 w 185797"/>
                <a:gd name="connsiteY2" fmla="*/ 102394 h 239887"/>
                <a:gd name="connsiteX3" fmla="*/ 171450 w 185797"/>
                <a:gd name="connsiteY3" fmla="*/ 140494 h 239887"/>
                <a:gd name="connsiteX4" fmla="*/ 126206 w 185797"/>
                <a:gd name="connsiteY4" fmla="*/ 104775 h 239887"/>
                <a:gd name="connsiteX5" fmla="*/ 166687 w 185797"/>
                <a:gd name="connsiteY5" fmla="*/ 173831 h 239887"/>
                <a:gd name="connsiteX6" fmla="*/ 116681 w 185797"/>
                <a:gd name="connsiteY6" fmla="*/ 128588 h 239887"/>
                <a:gd name="connsiteX7" fmla="*/ 142874 w 185797"/>
                <a:gd name="connsiteY7" fmla="*/ 185738 h 239887"/>
                <a:gd name="connsiteX8" fmla="*/ 109536 w 185797"/>
                <a:gd name="connsiteY8" fmla="*/ 166688 h 239887"/>
                <a:gd name="connsiteX9" fmla="*/ 102393 w 185797"/>
                <a:gd name="connsiteY9" fmla="*/ 152400 h 239887"/>
                <a:gd name="connsiteX10" fmla="*/ 127002 w 185797"/>
                <a:gd name="connsiteY10" fmla="*/ 239875 h 239887"/>
                <a:gd name="connsiteX11" fmla="*/ 71437 w 185797"/>
                <a:gd name="connsiteY11" fmla="*/ 159544 h 239887"/>
                <a:gd name="connsiteX12" fmla="*/ 73819 w 185797"/>
                <a:gd name="connsiteY12" fmla="*/ 192882 h 239887"/>
                <a:gd name="connsiteX13" fmla="*/ 0 w 185797"/>
                <a:gd name="connsiteY13" fmla="*/ 45244 h 239887"/>
                <a:gd name="connsiteX0" fmla="*/ 0 w 181709"/>
                <a:gd name="connsiteY0" fmla="*/ 45244 h 239887"/>
                <a:gd name="connsiteX1" fmla="*/ 57150 w 181709"/>
                <a:gd name="connsiteY1" fmla="*/ 0 h 239887"/>
                <a:gd name="connsiteX2" fmla="*/ 166941 w 181709"/>
                <a:gd name="connsiteY2" fmla="*/ 108467 h 239887"/>
                <a:gd name="connsiteX3" fmla="*/ 171450 w 181709"/>
                <a:gd name="connsiteY3" fmla="*/ 140494 h 239887"/>
                <a:gd name="connsiteX4" fmla="*/ 126206 w 181709"/>
                <a:gd name="connsiteY4" fmla="*/ 104775 h 239887"/>
                <a:gd name="connsiteX5" fmla="*/ 166687 w 181709"/>
                <a:gd name="connsiteY5" fmla="*/ 173831 h 239887"/>
                <a:gd name="connsiteX6" fmla="*/ 116681 w 181709"/>
                <a:gd name="connsiteY6" fmla="*/ 128588 h 239887"/>
                <a:gd name="connsiteX7" fmla="*/ 142874 w 181709"/>
                <a:gd name="connsiteY7" fmla="*/ 185738 h 239887"/>
                <a:gd name="connsiteX8" fmla="*/ 109536 w 181709"/>
                <a:gd name="connsiteY8" fmla="*/ 166688 h 239887"/>
                <a:gd name="connsiteX9" fmla="*/ 102393 w 181709"/>
                <a:gd name="connsiteY9" fmla="*/ 152400 h 239887"/>
                <a:gd name="connsiteX10" fmla="*/ 127002 w 181709"/>
                <a:gd name="connsiteY10" fmla="*/ 239875 h 239887"/>
                <a:gd name="connsiteX11" fmla="*/ 71437 w 181709"/>
                <a:gd name="connsiteY11" fmla="*/ 159544 h 239887"/>
                <a:gd name="connsiteX12" fmla="*/ 73819 w 181709"/>
                <a:gd name="connsiteY12" fmla="*/ 192882 h 239887"/>
                <a:gd name="connsiteX13" fmla="*/ 0 w 181709"/>
                <a:gd name="connsiteY13" fmla="*/ 45244 h 239887"/>
                <a:gd name="connsiteX0" fmla="*/ 0 w 181709"/>
                <a:gd name="connsiteY0" fmla="*/ 45244 h 239887"/>
                <a:gd name="connsiteX1" fmla="*/ 57150 w 181709"/>
                <a:gd name="connsiteY1" fmla="*/ 0 h 239887"/>
                <a:gd name="connsiteX2" fmla="*/ 166941 w 181709"/>
                <a:gd name="connsiteY2" fmla="*/ 108467 h 239887"/>
                <a:gd name="connsiteX3" fmla="*/ 171450 w 181709"/>
                <a:gd name="connsiteY3" fmla="*/ 140494 h 239887"/>
                <a:gd name="connsiteX4" fmla="*/ 126206 w 181709"/>
                <a:gd name="connsiteY4" fmla="*/ 104775 h 239887"/>
                <a:gd name="connsiteX5" fmla="*/ 166687 w 181709"/>
                <a:gd name="connsiteY5" fmla="*/ 173831 h 239887"/>
                <a:gd name="connsiteX6" fmla="*/ 116681 w 181709"/>
                <a:gd name="connsiteY6" fmla="*/ 128588 h 239887"/>
                <a:gd name="connsiteX7" fmla="*/ 162919 w 181709"/>
                <a:gd name="connsiteY7" fmla="*/ 216343 h 239887"/>
                <a:gd name="connsiteX8" fmla="*/ 109536 w 181709"/>
                <a:gd name="connsiteY8" fmla="*/ 166688 h 239887"/>
                <a:gd name="connsiteX9" fmla="*/ 102393 w 181709"/>
                <a:gd name="connsiteY9" fmla="*/ 152400 h 239887"/>
                <a:gd name="connsiteX10" fmla="*/ 127002 w 181709"/>
                <a:gd name="connsiteY10" fmla="*/ 239875 h 239887"/>
                <a:gd name="connsiteX11" fmla="*/ 71437 w 181709"/>
                <a:gd name="connsiteY11" fmla="*/ 159544 h 239887"/>
                <a:gd name="connsiteX12" fmla="*/ 73819 w 181709"/>
                <a:gd name="connsiteY12" fmla="*/ 192882 h 239887"/>
                <a:gd name="connsiteX13" fmla="*/ 0 w 181709"/>
                <a:gd name="connsiteY13" fmla="*/ 45244 h 239887"/>
                <a:gd name="connsiteX0" fmla="*/ 0 w 181709"/>
                <a:gd name="connsiteY0" fmla="*/ 45244 h 239887"/>
                <a:gd name="connsiteX1" fmla="*/ 57150 w 181709"/>
                <a:gd name="connsiteY1" fmla="*/ 0 h 239887"/>
                <a:gd name="connsiteX2" fmla="*/ 166941 w 181709"/>
                <a:gd name="connsiteY2" fmla="*/ 108467 h 239887"/>
                <a:gd name="connsiteX3" fmla="*/ 171450 w 181709"/>
                <a:gd name="connsiteY3" fmla="*/ 140494 h 239887"/>
                <a:gd name="connsiteX4" fmla="*/ 126206 w 181709"/>
                <a:gd name="connsiteY4" fmla="*/ 104775 h 239887"/>
                <a:gd name="connsiteX5" fmla="*/ 166687 w 181709"/>
                <a:gd name="connsiteY5" fmla="*/ 173831 h 239887"/>
                <a:gd name="connsiteX6" fmla="*/ 116681 w 181709"/>
                <a:gd name="connsiteY6" fmla="*/ 128588 h 239887"/>
                <a:gd name="connsiteX7" fmla="*/ 137120 w 181709"/>
                <a:gd name="connsiteY7" fmla="*/ 186997 h 239887"/>
                <a:gd name="connsiteX8" fmla="*/ 109536 w 181709"/>
                <a:gd name="connsiteY8" fmla="*/ 166688 h 239887"/>
                <a:gd name="connsiteX9" fmla="*/ 102393 w 181709"/>
                <a:gd name="connsiteY9" fmla="*/ 152400 h 239887"/>
                <a:gd name="connsiteX10" fmla="*/ 127002 w 181709"/>
                <a:gd name="connsiteY10" fmla="*/ 239875 h 239887"/>
                <a:gd name="connsiteX11" fmla="*/ 71437 w 181709"/>
                <a:gd name="connsiteY11" fmla="*/ 159544 h 239887"/>
                <a:gd name="connsiteX12" fmla="*/ 73819 w 181709"/>
                <a:gd name="connsiteY12" fmla="*/ 192882 h 239887"/>
                <a:gd name="connsiteX13" fmla="*/ 0 w 181709"/>
                <a:gd name="connsiteY13" fmla="*/ 45244 h 239887"/>
                <a:gd name="connsiteX0" fmla="*/ 0 w 181709"/>
                <a:gd name="connsiteY0" fmla="*/ 45244 h 239887"/>
                <a:gd name="connsiteX1" fmla="*/ 57150 w 181709"/>
                <a:gd name="connsiteY1" fmla="*/ 0 h 239887"/>
                <a:gd name="connsiteX2" fmla="*/ 166941 w 181709"/>
                <a:gd name="connsiteY2" fmla="*/ 108467 h 239887"/>
                <a:gd name="connsiteX3" fmla="*/ 171450 w 181709"/>
                <a:gd name="connsiteY3" fmla="*/ 140494 h 239887"/>
                <a:gd name="connsiteX4" fmla="*/ 126206 w 181709"/>
                <a:gd name="connsiteY4" fmla="*/ 104775 h 239887"/>
                <a:gd name="connsiteX5" fmla="*/ 151701 w 181709"/>
                <a:gd name="connsiteY5" fmla="*/ 167983 h 239887"/>
                <a:gd name="connsiteX6" fmla="*/ 116681 w 181709"/>
                <a:gd name="connsiteY6" fmla="*/ 128588 h 239887"/>
                <a:gd name="connsiteX7" fmla="*/ 137120 w 181709"/>
                <a:gd name="connsiteY7" fmla="*/ 186997 h 239887"/>
                <a:gd name="connsiteX8" fmla="*/ 109536 w 181709"/>
                <a:gd name="connsiteY8" fmla="*/ 166688 h 239887"/>
                <a:gd name="connsiteX9" fmla="*/ 102393 w 181709"/>
                <a:gd name="connsiteY9" fmla="*/ 152400 h 239887"/>
                <a:gd name="connsiteX10" fmla="*/ 127002 w 181709"/>
                <a:gd name="connsiteY10" fmla="*/ 239875 h 239887"/>
                <a:gd name="connsiteX11" fmla="*/ 71437 w 181709"/>
                <a:gd name="connsiteY11" fmla="*/ 159544 h 239887"/>
                <a:gd name="connsiteX12" fmla="*/ 73819 w 181709"/>
                <a:gd name="connsiteY12" fmla="*/ 192882 h 239887"/>
                <a:gd name="connsiteX13" fmla="*/ 0 w 181709"/>
                <a:gd name="connsiteY13" fmla="*/ 45244 h 239887"/>
                <a:gd name="connsiteX0" fmla="*/ 0 w 176571"/>
                <a:gd name="connsiteY0" fmla="*/ 45244 h 239887"/>
                <a:gd name="connsiteX1" fmla="*/ 57150 w 176571"/>
                <a:gd name="connsiteY1" fmla="*/ 0 h 239887"/>
                <a:gd name="connsiteX2" fmla="*/ 166941 w 176571"/>
                <a:gd name="connsiteY2" fmla="*/ 108467 h 239887"/>
                <a:gd name="connsiteX3" fmla="*/ 156353 w 176571"/>
                <a:gd name="connsiteY3" fmla="*/ 129346 h 239887"/>
                <a:gd name="connsiteX4" fmla="*/ 126206 w 176571"/>
                <a:gd name="connsiteY4" fmla="*/ 104775 h 239887"/>
                <a:gd name="connsiteX5" fmla="*/ 151701 w 176571"/>
                <a:gd name="connsiteY5" fmla="*/ 167983 h 239887"/>
                <a:gd name="connsiteX6" fmla="*/ 116681 w 176571"/>
                <a:gd name="connsiteY6" fmla="*/ 128588 h 239887"/>
                <a:gd name="connsiteX7" fmla="*/ 137120 w 176571"/>
                <a:gd name="connsiteY7" fmla="*/ 186997 h 239887"/>
                <a:gd name="connsiteX8" fmla="*/ 109536 w 176571"/>
                <a:gd name="connsiteY8" fmla="*/ 166688 h 239887"/>
                <a:gd name="connsiteX9" fmla="*/ 102393 w 176571"/>
                <a:gd name="connsiteY9" fmla="*/ 152400 h 239887"/>
                <a:gd name="connsiteX10" fmla="*/ 127002 w 176571"/>
                <a:gd name="connsiteY10" fmla="*/ 239875 h 239887"/>
                <a:gd name="connsiteX11" fmla="*/ 71437 w 176571"/>
                <a:gd name="connsiteY11" fmla="*/ 159544 h 239887"/>
                <a:gd name="connsiteX12" fmla="*/ 73819 w 176571"/>
                <a:gd name="connsiteY12" fmla="*/ 192882 h 239887"/>
                <a:gd name="connsiteX13" fmla="*/ 0 w 176571"/>
                <a:gd name="connsiteY13" fmla="*/ 45244 h 239887"/>
                <a:gd name="connsiteX0" fmla="*/ 0 w 176506"/>
                <a:gd name="connsiteY0" fmla="*/ 45244 h 239887"/>
                <a:gd name="connsiteX1" fmla="*/ 57150 w 176506"/>
                <a:gd name="connsiteY1" fmla="*/ 0 h 239887"/>
                <a:gd name="connsiteX2" fmla="*/ 166941 w 176506"/>
                <a:gd name="connsiteY2" fmla="*/ 108467 h 239887"/>
                <a:gd name="connsiteX3" fmla="*/ 156074 w 176506"/>
                <a:gd name="connsiteY3" fmla="*/ 139780 h 239887"/>
                <a:gd name="connsiteX4" fmla="*/ 126206 w 176506"/>
                <a:gd name="connsiteY4" fmla="*/ 104775 h 239887"/>
                <a:gd name="connsiteX5" fmla="*/ 151701 w 176506"/>
                <a:gd name="connsiteY5" fmla="*/ 167983 h 239887"/>
                <a:gd name="connsiteX6" fmla="*/ 116681 w 176506"/>
                <a:gd name="connsiteY6" fmla="*/ 128588 h 239887"/>
                <a:gd name="connsiteX7" fmla="*/ 137120 w 176506"/>
                <a:gd name="connsiteY7" fmla="*/ 186997 h 239887"/>
                <a:gd name="connsiteX8" fmla="*/ 109536 w 176506"/>
                <a:gd name="connsiteY8" fmla="*/ 166688 h 239887"/>
                <a:gd name="connsiteX9" fmla="*/ 102393 w 176506"/>
                <a:gd name="connsiteY9" fmla="*/ 152400 h 239887"/>
                <a:gd name="connsiteX10" fmla="*/ 127002 w 176506"/>
                <a:gd name="connsiteY10" fmla="*/ 239875 h 239887"/>
                <a:gd name="connsiteX11" fmla="*/ 71437 w 176506"/>
                <a:gd name="connsiteY11" fmla="*/ 159544 h 239887"/>
                <a:gd name="connsiteX12" fmla="*/ 73819 w 176506"/>
                <a:gd name="connsiteY12" fmla="*/ 192882 h 239887"/>
                <a:gd name="connsiteX13" fmla="*/ 0 w 176506"/>
                <a:gd name="connsiteY13" fmla="*/ 45244 h 239887"/>
                <a:gd name="connsiteX0" fmla="*/ 0 w 175283"/>
                <a:gd name="connsiteY0" fmla="*/ 45244 h 239887"/>
                <a:gd name="connsiteX1" fmla="*/ 57150 w 175283"/>
                <a:gd name="connsiteY1" fmla="*/ 0 h 239887"/>
                <a:gd name="connsiteX2" fmla="*/ 165331 w 175283"/>
                <a:gd name="connsiteY2" fmla="*/ 110650 h 239887"/>
                <a:gd name="connsiteX3" fmla="*/ 156074 w 175283"/>
                <a:gd name="connsiteY3" fmla="*/ 139780 h 239887"/>
                <a:gd name="connsiteX4" fmla="*/ 126206 w 175283"/>
                <a:gd name="connsiteY4" fmla="*/ 104775 h 239887"/>
                <a:gd name="connsiteX5" fmla="*/ 151701 w 175283"/>
                <a:gd name="connsiteY5" fmla="*/ 167983 h 239887"/>
                <a:gd name="connsiteX6" fmla="*/ 116681 w 175283"/>
                <a:gd name="connsiteY6" fmla="*/ 128588 h 239887"/>
                <a:gd name="connsiteX7" fmla="*/ 137120 w 175283"/>
                <a:gd name="connsiteY7" fmla="*/ 186997 h 239887"/>
                <a:gd name="connsiteX8" fmla="*/ 109536 w 175283"/>
                <a:gd name="connsiteY8" fmla="*/ 166688 h 239887"/>
                <a:gd name="connsiteX9" fmla="*/ 102393 w 175283"/>
                <a:gd name="connsiteY9" fmla="*/ 152400 h 239887"/>
                <a:gd name="connsiteX10" fmla="*/ 127002 w 175283"/>
                <a:gd name="connsiteY10" fmla="*/ 239875 h 239887"/>
                <a:gd name="connsiteX11" fmla="*/ 71437 w 175283"/>
                <a:gd name="connsiteY11" fmla="*/ 159544 h 239887"/>
                <a:gd name="connsiteX12" fmla="*/ 73819 w 175283"/>
                <a:gd name="connsiteY12" fmla="*/ 192882 h 239887"/>
                <a:gd name="connsiteX13" fmla="*/ 0 w 175283"/>
                <a:gd name="connsiteY13" fmla="*/ 45244 h 239887"/>
                <a:gd name="connsiteX0" fmla="*/ 0 w 166390"/>
                <a:gd name="connsiteY0" fmla="*/ 45244 h 239887"/>
                <a:gd name="connsiteX1" fmla="*/ 57150 w 166390"/>
                <a:gd name="connsiteY1" fmla="*/ 0 h 239887"/>
                <a:gd name="connsiteX2" fmla="*/ 165331 w 166390"/>
                <a:gd name="connsiteY2" fmla="*/ 110650 h 239887"/>
                <a:gd name="connsiteX3" fmla="*/ 156074 w 166390"/>
                <a:gd name="connsiteY3" fmla="*/ 139780 h 239887"/>
                <a:gd name="connsiteX4" fmla="*/ 126206 w 166390"/>
                <a:gd name="connsiteY4" fmla="*/ 104775 h 239887"/>
                <a:gd name="connsiteX5" fmla="*/ 151701 w 166390"/>
                <a:gd name="connsiteY5" fmla="*/ 167983 h 239887"/>
                <a:gd name="connsiteX6" fmla="*/ 116681 w 166390"/>
                <a:gd name="connsiteY6" fmla="*/ 128588 h 239887"/>
                <a:gd name="connsiteX7" fmla="*/ 137120 w 166390"/>
                <a:gd name="connsiteY7" fmla="*/ 186997 h 239887"/>
                <a:gd name="connsiteX8" fmla="*/ 109536 w 166390"/>
                <a:gd name="connsiteY8" fmla="*/ 166688 h 239887"/>
                <a:gd name="connsiteX9" fmla="*/ 102393 w 166390"/>
                <a:gd name="connsiteY9" fmla="*/ 152400 h 239887"/>
                <a:gd name="connsiteX10" fmla="*/ 127002 w 166390"/>
                <a:gd name="connsiteY10" fmla="*/ 239875 h 239887"/>
                <a:gd name="connsiteX11" fmla="*/ 71437 w 166390"/>
                <a:gd name="connsiteY11" fmla="*/ 159544 h 239887"/>
                <a:gd name="connsiteX12" fmla="*/ 73819 w 166390"/>
                <a:gd name="connsiteY12" fmla="*/ 192882 h 239887"/>
                <a:gd name="connsiteX13" fmla="*/ 0 w 166390"/>
                <a:gd name="connsiteY13" fmla="*/ 45244 h 239887"/>
                <a:gd name="connsiteX0" fmla="*/ 0 w 166390"/>
                <a:gd name="connsiteY0" fmla="*/ 45244 h 239887"/>
                <a:gd name="connsiteX1" fmla="*/ 57150 w 166390"/>
                <a:gd name="connsiteY1" fmla="*/ 0 h 239887"/>
                <a:gd name="connsiteX2" fmla="*/ 165331 w 166390"/>
                <a:gd name="connsiteY2" fmla="*/ 110650 h 239887"/>
                <a:gd name="connsiteX3" fmla="*/ 156074 w 166390"/>
                <a:gd name="connsiteY3" fmla="*/ 139780 h 239887"/>
                <a:gd name="connsiteX4" fmla="*/ 126206 w 166390"/>
                <a:gd name="connsiteY4" fmla="*/ 104775 h 239887"/>
                <a:gd name="connsiteX5" fmla="*/ 151701 w 166390"/>
                <a:gd name="connsiteY5" fmla="*/ 167983 h 239887"/>
                <a:gd name="connsiteX6" fmla="*/ 116681 w 166390"/>
                <a:gd name="connsiteY6" fmla="*/ 128588 h 239887"/>
                <a:gd name="connsiteX7" fmla="*/ 137120 w 166390"/>
                <a:gd name="connsiteY7" fmla="*/ 186997 h 239887"/>
                <a:gd name="connsiteX8" fmla="*/ 109536 w 166390"/>
                <a:gd name="connsiteY8" fmla="*/ 166688 h 239887"/>
                <a:gd name="connsiteX9" fmla="*/ 102393 w 166390"/>
                <a:gd name="connsiteY9" fmla="*/ 152400 h 239887"/>
                <a:gd name="connsiteX10" fmla="*/ 127002 w 166390"/>
                <a:gd name="connsiteY10" fmla="*/ 239875 h 239887"/>
                <a:gd name="connsiteX11" fmla="*/ 71437 w 166390"/>
                <a:gd name="connsiteY11" fmla="*/ 159544 h 239887"/>
                <a:gd name="connsiteX12" fmla="*/ 73819 w 166390"/>
                <a:gd name="connsiteY12" fmla="*/ 192882 h 239887"/>
                <a:gd name="connsiteX13" fmla="*/ 0 w 166390"/>
                <a:gd name="connsiteY13" fmla="*/ 45244 h 239887"/>
                <a:gd name="connsiteX0" fmla="*/ 0 w 165331"/>
                <a:gd name="connsiteY0" fmla="*/ 45244 h 239887"/>
                <a:gd name="connsiteX1" fmla="*/ 57150 w 165331"/>
                <a:gd name="connsiteY1" fmla="*/ 0 h 239887"/>
                <a:gd name="connsiteX2" fmla="*/ 165331 w 165331"/>
                <a:gd name="connsiteY2" fmla="*/ 110650 h 239887"/>
                <a:gd name="connsiteX3" fmla="*/ 156074 w 165331"/>
                <a:gd name="connsiteY3" fmla="*/ 139780 h 239887"/>
                <a:gd name="connsiteX4" fmla="*/ 126206 w 165331"/>
                <a:gd name="connsiteY4" fmla="*/ 104775 h 239887"/>
                <a:gd name="connsiteX5" fmla="*/ 151701 w 165331"/>
                <a:gd name="connsiteY5" fmla="*/ 167983 h 239887"/>
                <a:gd name="connsiteX6" fmla="*/ 116681 w 165331"/>
                <a:gd name="connsiteY6" fmla="*/ 128588 h 239887"/>
                <a:gd name="connsiteX7" fmla="*/ 137120 w 165331"/>
                <a:gd name="connsiteY7" fmla="*/ 186997 h 239887"/>
                <a:gd name="connsiteX8" fmla="*/ 109536 w 165331"/>
                <a:gd name="connsiteY8" fmla="*/ 166688 h 239887"/>
                <a:gd name="connsiteX9" fmla="*/ 102393 w 165331"/>
                <a:gd name="connsiteY9" fmla="*/ 152400 h 239887"/>
                <a:gd name="connsiteX10" fmla="*/ 127002 w 165331"/>
                <a:gd name="connsiteY10" fmla="*/ 239875 h 239887"/>
                <a:gd name="connsiteX11" fmla="*/ 71437 w 165331"/>
                <a:gd name="connsiteY11" fmla="*/ 159544 h 239887"/>
                <a:gd name="connsiteX12" fmla="*/ 73819 w 165331"/>
                <a:gd name="connsiteY12" fmla="*/ 192882 h 239887"/>
                <a:gd name="connsiteX13" fmla="*/ 0 w 165331"/>
                <a:gd name="connsiteY13" fmla="*/ 45244 h 239887"/>
                <a:gd name="connsiteX0" fmla="*/ 0 w 164293"/>
                <a:gd name="connsiteY0" fmla="*/ 45244 h 239887"/>
                <a:gd name="connsiteX1" fmla="*/ 57150 w 164293"/>
                <a:gd name="connsiteY1" fmla="*/ 0 h 239887"/>
                <a:gd name="connsiteX2" fmla="*/ 164069 w 164293"/>
                <a:gd name="connsiteY2" fmla="*/ 113672 h 239887"/>
                <a:gd name="connsiteX3" fmla="*/ 156074 w 164293"/>
                <a:gd name="connsiteY3" fmla="*/ 139780 h 239887"/>
                <a:gd name="connsiteX4" fmla="*/ 126206 w 164293"/>
                <a:gd name="connsiteY4" fmla="*/ 104775 h 239887"/>
                <a:gd name="connsiteX5" fmla="*/ 151701 w 164293"/>
                <a:gd name="connsiteY5" fmla="*/ 167983 h 239887"/>
                <a:gd name="connsiteX6" fmla="*/ 116681 w 164293"/>
                <a:gd name="connsiteY6" fmla="*/ 128588 h 239887"/>
                <a:gd name="connsiteX7" fmla="*/ 137120 w 164293"/>
                <a:gd name="connsiteY7" fmla="*/ 186997 h 239887"/>
                <a:gd name="connsiteX8" fmla="*/ 109536 w 164293"/>
                <a:gd name="connsiteY8" fmla="*/ 166688 h 239887"/>
                <a:gd name="connsiteX9" fmla="*/ 102393 w 164293"/>
                <a:gd name="connsiteY9" fmla="*/ 152400 h 239887"/>
                <a:gd name="connsiteX10" fmla="*/ 127002 w 164293"/>
                <a:gd name="connsiteY10" fmla="*/ 239875 h 239887"/>
                <a:gd name="connsiteX11" fmla="*/ 71437 w 164293"/>
                <a:gd name="connsiteY11" fmla="*/ 159544 h 239887"/>
                <a:gd name="connsiteX12" fmla="*/ 73819 w 164293"/>
                <a:gd name="connsiteY12" fmla="*/ 192882 h 239887"/>
                <a:gd name="connsiteX13" fmla="*/ 0 w 164293"/>
                <a:gd name="connsiteY13" fmla="*/ 45244 h 239887"/>
                <a:gd name="connsiteX0" fmla="*/ 0 w 165070"/>
                <a:gd name="connsiteY0" fmla="*/ 45244 h 239887"/>
                <a:gd name="connsiteX1" fmla="*/ 57150 w 165070"/>
                <a:gd name="connsiteY1" fmla="*/ 0 h 239887"/>
                <a:gd name="connsiteX2" fmla="*/ 164069 w 165070"/>
                <a:gd name="connsiteY2" fmla="*/ 113672 h 239887"/>
                <a:gd name="connsiteX3" fmla="*/ 158033 w 165070"/>
                <a:gd name="connsiteY3" fmla="*/ 138436 h 239887"/>
                <a:gd name="connsiteX4" fmla="*/ 126206 w 165070"/>
                <a:gd name="connsiteY4" fmla="*/ 104775 h 239887"/>
                <a:gd name="connsiteX5" fmla="*/ 151701 w 165070"/>
                <a:gd name="connsiteY5" fmla="*/ 167983 h 239887"/>
                <a:gd name="connsiteX6" fmla="*/ 116681 w 165070"/>
                <a:gd name="connsiteY6" fmla="*/ 128588 h 239887"/>
                <a:gd name="connsiteX7" fmla="*/ 137120 w 165070"/>
                <a:gd name="connsiteY7" fmla="*/ 186997 h 239887"/>
                <a:gd name="connsiteX8" fmla="*/ 109536 w 165070"/>
                <a:gd name="connsiteY8" fmla="*/ 166688 h 239887"/>
                <a:gd name="connsiteX9" fmla="*/ 102393 w 165070"/>
                <a:gd name="connsiteY9" fmla="*/ 152400 h 239887"/>
                <a:gd name="connsiteX10" fmla="*/ 127002 w 165070"/>
                <a:gd name="connsiteY10" fmla="*/ 239875 h 239887"/>
                <a:gd name="connsiteX11" fmla="*/ 71437 w 165070"/>
                <a:gd name="connsiteY11" fmla="*/ 159544 h 239887"/>
                <a:gd name="connsiteX12" fmla="*/ 73819 w 165070"/>
                <a:gd name="connsiteY12" fmla="*/ 192882 h 239887"/>
                <a:gd name="connsiteX13" fmla="*/ 0 w 165070"/>
                <a:gd name="connsiteY13" fmla="*/ 45244 h 239887"/>
                <a:gd name="connsiteX0" fmla="*/ 0 w 164350"/>
                <a:gd name="connsiteY0" fmla="*/ 45244 h 239887"/>
                <a:gd name="connsiteX1" fmla="*/ 57150 w 164350"/>
                <a:gd name="connsiteY1" fmla="*/ 0 h 239887"/>
                <a:gd name="connsiteX2" fmla="*/ 164069 w 164350"/>
                <a:gd name="connsiteY2" fmla="*/ 113672 h 239887"/>
                <a:gd name="connsiteX3" fmla="*/ 158033 w 164350"/>
                <a:gd name="connsiteY3" fmla="*/ 138436 h 239887"/>
                <a:gd name="connsiteX4" fmla="*/ 126206 w 164350"/>
                <a:gd name="connsiteY4" fmla="*/ 104775 h 239887"/>
                <a:gd name="connsiteX5" fmla="*/ 151701 w 164350"/>
                <a:gd name="connsiteY5" fmla="*/ 167983 h 239887"/>
                <a:gd name="connsiteX6" fmla="*/ 116681 w 164350"/>
                <a:gd name="connsiteY6" fmla="*/ 128588 h 239887"/>
                <a:gd name="connsiteX7" fmla="*/ 137120 w 164350"/>
                <a:gd name="connsiteY7" fmla="*/ 186997 h 239887"/>
                <a:gd name="connsiteX8" fmla="*/ 109536 w 164350"/>
                <a:gd name="connsiteY8" fmla="*/ 166688 h 239887"/>
                <a:gd name="connsiteX9" fmla="*/ 102393 w 164350"/>
                <a:gd name="connsiteY9" fmla="*/ 152400 h 239887"/>
                <a:gd name="connsiteX10" fmla="*/ 127002 w 164350"/>
                <a:gd name="connsiteY10" fmla="*/ 239875 h 239887"/>
                <a:gd name="connsiteX11" fmla="*/ 71437 w 164350"/>
                <a:gd name="connsiteY11" fmla="*/ 159544 h 239887"/>
                <a:gd name="connsiteX12" fmla="*/ 73819 w 164350"/>
                <a:gd name="connsiteY12" fmla="*/ 192882 h 239887"/>
                <a:gd name="connsiteX13" fmla="*/ 0 w 164350"/>
                <a:gd name="connsiteY13" fmla="*/ 45244 h 2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350" h="239887">
                  <a:moveTo>
                    <a:pt x="0" y="45244"/>
                  </a:moveTo>
                  <a:lnTo>
                    <a:pt x="57150" y="0"/>
                  </a:lnTo>
                  <a:cubicBezTo>
                    <a:pt x="96044" y="34131"/>
                    <a:pt x="122794" y="84304"/>
                    <a:pt x="164069" y="113672"/>
                  </a:cubicBezTo>
                  <a:cubicBezTo>
                    <a:pt x="163667" y="136344"/>
                    <a:pt x="166990" y="126391"/>
                    <a:pt x="158033" y="138436"/>
                  </a:cubicBezTo>
                  <a:lnTo>
                    <a:pt x="126206" y="104775"/>
                  </a:lnTo>
                  <a:cubicBezTo>
                    <a:pt x="136525" y="126206"/>
                    <a:pt x="165260" y="154207"/>
                    <a:pt x="151701" y="167983"/>
                  </a:cubicBezTo>
                  <a:cubicBezTo>
                    <a:pt x="136008" y="183927"/>
                    <a:pt x="119111" y="125419"/>
                    <a:pt x="116681" y="128588"/>
                  </a:cubicBezTo>
                  <a:cubicBezTo>
                    <a:pt x="114251" y="131757"/>
                    <a:pt x="143074" y="178266"/>
                    <a:pt x="137120" y="186997"/>
                  </a:cubicBezTo>
                  <a:cubicBezTo>
                    <a:pt x="133480" y="192335"/>
                    <a:pt x="115324" y="172454"/>
                    <a:pt x="109536" y="166688"/>
                  </a:cubicBezTo>
                  <a:cubicBezTo>
                    <a:pt x="103748" y="160922"/>
                    <a:pt x="104774" y="157163"/>
                    <a:pt x="102393" y="152400"/>
                  </a:cubicBezTo>
                  <a:cubicBezTo>
                    <a:pt x="103187" y="165100"/>
                    <a:pt x="145995" y="228686"/>
                    <a:pt x="127002" y="239875"/>
                  </a:cubicBezTo>
                  <a:cubicBezTo>
                    <a:pt x="121843" y="241066"/>
                    <a:pt x="77787" y="159147"/>
                    <a:pt x="71437" y="159544"/>
                  </a:cubicBezTo>
                  <a:cubicBezTo>
                    <a:pt x="72231" y="170657"/>
                    <a:pt x="87313" y="177007"/>
                    <a:pt x="73819" y="192882"/>
                  </a:cubicBezTo>
                  <a:cubicBezTo>
                    <a:pt x="21432" y="153194"/>
                    <a:pt x="23812" y="92075"/>
                    <a:pt x="0" y="45244"/>
                  </a:cubicBezTo>
                  <a:close/>
                </a:path>
              </a:pathLst>
            </a:custGeom>
            <a:solidFill>
              <a:srgbClr val="EACC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pic>
        <p:nvPicPr>
          <p:cNvPr id="32" name="Picture 31" descr="Icon&#10;&#10;Description automatically generated">
            <a:extLst>
              <a:ext uri="{FF2B5EF4-FFF2-40B4-BE49-F238E27FC236}">
                <a16:creationId xmlns:a16="http://schemas.microsoft.com/office/drawing/2014/main" id="{C7D46D7D-6577-0107-98F4-36C304C41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83639">
            <a:off x="7590224" y="609657"/>
            <a:ext cx="984610" cy="676695"/>
          </a:xfrm>
          <a:prstGeom prst="rect">
            <a:avLst/>
          </a:prstGeom>
        </p:spPr>
      </p:pic>
      <p:pic>
        <p:nvPicPr>
          <p:cNvPr id="74" name="Picture 73" descr="Icon&#10;&#10;Description automatically generated">
            <a:extLst>
              <a:ext uri="{FF2B5EF4-FFF2-40B4-BE49-F238E27FC236}">
                <a16:creationId xmlns:a16="http://schemas.microsoft.com/office/drawing/2014/main" id="{DB7E3FB1-131A-F1E6-D05F-98922E388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83639">
            <a:off x="8280383" y="609657"/>
            <a:ext cx="984610" cy="676695"/>
          </a:xfrm>
          <a:prstGeom prst="rect">
            <a:avLst/>
          </a:prstGeom>
        </p:spPr>
      </p:pic>
      <p:pic>
        <p:nvPicPr>
          <p:cNvPr id="75" name="Picture 74" descr="Icon&#10;&#10;Description automatically generated">
            <a:extLst>
              <a:ext uri="{FF2B5EF4-FFF2-40B4-BE49-F238E27FC236}">
                <a16:creationId xmlns:a16="http://schemas.microsoft.com/office/drawing/2014/main" id="{368EA833-29D1-25E5-E9BD-EC7FFA752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83639">
            <a:off x="8970542" y="609657"/>
            <a:ext cx="984610" cy="676695"/>
          </a:xfrm>
          <a:prstGeom prst="rect">
            <a:avLst/>
          </a:prstGeom>
        </p:spPr>
      </p:pic>
      <p:pic>
        <p:nvPicPr>
          <p:cNvPr id="76" name="Picture 75" descr="Icon&#10;&#10;Description automatically generated">
            <a:extLst>
              <a:ext uri="{FF2B5EF4-FFF2-40B4-BE49-F238E27FC236}">
                <a16:creationId xmlns:a16="http://schemas.microsoft.com/office/drawing/2014/main" id="{7D19B040-4549-5773-8F71-A74077D00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83639">
            <a:off x="9660701" y="609657"/>
            <a:ext cx="984610" cy="676695"/>
          </a:xfrm>
          <a:prstGeom prst="rect">
            <a:avLst/>
          </a:prstGeom>
        </p:spPr>
      </p:pic>
      <p:pic>
        <p:nvPicPr>
          <p:cNvPr id="77" name="Picture 76" descr="Icon&#10;&#10;Description automatically generated">
            <a:extLst>
              <a:ext uri="{FF2B5EF4-FFF2-40B4-BE49-F238E27FC236}">
                <a16:creationId xmlns:a16="http://schemas.microsoft.com/office/drawing/2014/main" id="{28D82044-9830-E5BF-7C12-F6EDD95F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83639">
            <a:off x="10350859" y="609657"/>
            <a:ext cx="984610" cy="676695"/>
          </a:xfrm>
          <a:prstGeom prst="rect">
            <a:avLst/>
          </a:prstGeom>
        </p:spPr>
      </p:pic>
    </p:spTree>
    <p:extLst>
      <p:ext uri="{BB962C8B-B14F-4D97-AF65-F5344CB8AC3E}">
        <p14:creationId xmlns:p14="http://schemas.microsoft.com/office/powerpoint/2010/main" val="146209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217D2-30D1-7BF4-2544-450FC96B2119}"/>
              </a:ext>
            </a:extLst>
          </p:cNvPr>
          <p:cNvSpPr>
            <a:spLocks noGrp="1"/>
          </p:cNvSpPr>
          <p:nvPr>
            <p:ph type="title"/>
          </p:nvPr>
        </p:nvSpPr>
        <p:spPr/>
        <p:txBody>
          <a:bodyPr>
            <a:normAutofit/>
          </a:bodyPr>
          <a:lstStyle/>
          <a:p>
            <a:r>
              <a:rPr lang="en-US" sz="5400" dirty="0">
                <a:latin typeface="The Serif Hand Black" panose="03070902030502020204" pitchFamily="66" charset="0"/>
              </a:rPr>
              <a:t>Mean Lunch Lady</a:t>
            </a:r>
          </a:p>
        </p:txBody>
      </p:sp>
      <p:sp>
        <p:nvSpPr>
          <p:cNvPr id="6" name="Content Placeholder 5">
            <a:extLst>
              <a:ext uri="{FF2B5EF4-FFF2-40B4-BE49-F238E27FC236}">
                <a16:creationId xmlns:a16="http://schemas.microsoft.com/office/drawing/2014/main" id="{E5662AF0-CFC5-C1C1-6F22-EBBF9296F256}"/>
              </a:ext>
            </a:extLst>
          </p:cNvPr>
          <p:cNvSpPr>
            <a:spLocks noGrp="1"/>
          </p:cNvSpPr>
          <p:nvPr>
            <p:ph idx="1"/>
          </p:nvPr>
        </p:nvSpPr>
        <p:spPr>
          <a:xfrm>
            <a:off x="243312" y="4654821"/>
            <a:ext cx="11705376" cy="1518869"/>
          </a:xfrm>
        </p:spPr>
        <p:txBody>
          <a:bodyPr>
            <a:normAutofit/>
          </a:bodyPr>
          <a:lstStyle/>
          <a:p>
            <a:pPr marL="0" indent="0">
              <a:buNone/>
            </a:pPr>
            <a:r>
              <a:rPr lang="en-US" sz="2400" dirty="0"/>
              <a:t>This image of lunch ladies comes from movies, cartoons, and books, and even social media children see or read. In these shows and movies, the cafeteria staff is always in hair nets, doesn’t smile, just slaps food on the plate that doesn’t look appealing and yells. With this image people have in mind, misconception comes up that every lunch lady is like that. </a:t>
            </a:r>
          </a:p>
        </p:txBody>
      </p:sp>
      <p:sp>
        <p:nvSpPr>
          <p:cNvPr id="4" name="Content Placeholder 5">
            <a:extLst>
              <a:ext uri="{FF2B5EF4-FFF2-40B4-BE49-F238E27FC236}">
                <a16:creationId xmlns:a16="http://schemas.microsoft.com/office/drawing/2014/main" id="{9B13CE20-5354-5CA6-434C-5C7703DD124F}"/>
              </a:ext>
            </a:extLst>
          </p:cNvPr>
          <p:cNvSpPr txBox="1">
            <a:spLocks/>
          </p:cNvSpPr>
          <p:nvPr/>
        </p:nvSpPr>
        <p:spPr>
          <a:xfrm>
            <a:off x="1493563" y="1597774"/>
            <a:ext cx="2015150" cy="527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Perception</a:t>
            </a:r>
          </a:p>
          <a:p>
            <a:pPr marL="0" indent="0" algn="ctr">
              <a:buFont typeface="Arial" panose="020B0604020202020204" pitchFamily="34" charset="0"/>
              <a:buNone/>
            </a:pPr>
            <a:endParaRPr lang="en-US" b="1" dirty="0"/>
          </a:p>
        </p:txBody>
      </p:sp>
      <p:sp>
        <p:nvSpPr>
          <p:cNvPr id="8" name="TextBox 7">
            <a:extLst>
              <a:ext uri="{FF2B5EF4-FFF2-40B4-BE49-F238E27FC236}">
                <a16:creationId xmlns:a16="http://schemas.microsoft.com/office/drawing/2014/main" id="{D52EC3CA-BA82-2E90-88F8-74392189BB0C}"/>
              </a:ext>
            </a:extLst>
          </p:cNvPr>
          <p:cNvSpPr txBox="1"/>
          <p:nvPr/>
        </p:nvSpPr>
        <p:spPr>
          <a:xfrm>
            <a:off x="1635777" y="2164202"/>
            <a:ext cx="4203071" cy="1938992"/>
          </a:xfrm>
          <a:prstGeom prst="rect">
            <a:avLst/>
          </a:prstGeom>
          <a:noFill/>
        </p:spPr>
        <p:txBody>
          <a:bodyPr wrap="square">
            <a:spAutoFit/>
          </a:bodyPr>
          <a:lstStyle/>
          <a:p>
            <a:pPr marL="342900" indent="-34290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Old</a:t>
            </a:r>
          </a:p>
          <a:p>
            <a:pPr marL="342900" indent="-342900">
              <a:buFont typeface="Arial" panose="020B0604020202020204" pitchFamily="34" charset="0"/>
              <a:buChar char="•"/>
            </a:pPr>
            <a:r>
              <a:rPr lang="en-US" sz="2400" dirty="0">
                <a:solidFill>
                  <a:prstClr val="black"/>
                </a:solidFill>
                <a:latin typeface="Calibri" panose="020F0502020204030204"/>
              </a:rPr>
              <a:t>N</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best looking</a:t>
            </a:r>
            <a:endParaRPr lang="en-US" sz="2400" dirty="0">
              <a:solidFill>
                <a:prstClr val="black"/>
              </a:solidFill>
              <a:latin typeface="Calibri" panose="020F0502020204030204"/>
            </a:endParaRPr>
          </a:p>
          <a:p>
            <a:pPr marL="342900" indent="-342900">
              <a:buFont typeface="Arial" panose="020B0604020202020204" pitchFamily="34" charset="0"/>
              <a:buChar char="•"/>
            </a:pPr>
            <a:r>
              <a:rPr lang="en-US" sz="2400" dirty="0">
                <a:solidFill>
                  <a:prstClr val="black"/>
                </a:solidFill>
                <a:latin typeface="Calibri" panose="020F0502020204030204"/>
              </a:rPr>
              <a:t>D</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not smile</a:t>
            </a:r>
          </a:p>
          <a:p>
            <a:pPr marL="342900" indent="-342900">
              <a:buFont typeface="Arial" panose="020B0604020202020204" pitchFamily="34" charset="0"/>
              <a:buChar char="•"/>
            </a:pPr>
            <a:r>
              <a:rPr lang="en-US" sz="2400" dirty="0">
                <a:solidFill>
                  <a:prstClr val="black"/>
                </a:solidFill>
                <a:latin typeface="Calibri" panose="020F0502020204030204"/>
              </a:rPr>
              <a:t>S</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eems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not care for kids</a:t>
            </a:r>
            <a:endParaRPr lang="en-US" sz="2400" dirty="0">
              <a:solidFill>
                <a:prstClr val="black"/>
              </a:solidFill>
              <a:latin typeface="Calibri" panose="020F0502020204030204"/>
            </a:endParaRPr>
          </a:p>
          <a:p>
            <a:pPr marL="342900" indent="-342900">
              <a:buFont typeface="Arial" panose="020B0604020202020204" pitchFamily="34" charset="0"/>
              <a:buChar char="•"/>
            </a:pPr>
            <a:r>
              <a:rPr lang="en-US" sz="2400" dirty="0">
                <a:solidFill>
                  <a:prstClr val="black"/>
                </a:solidFill>
                <a:latin typeface="Calibri" panose="020F0502020204030204"/>
              </a:rPr>
              <a:t>J</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 to do their job </a:t>
            </a:r>
            <a:endParaRPr lang="en-US" sz="1600" dirty="0"/>
          </a:p>
        </p:txBody>
      </p:sp>
      <p:pic>
        <p:nvPicPr>
          <p:cNvPr id="12" name="Picture 11" descr="A close-up of a toy&#10;&#10;Description automatically generated with low confidence">
            <a:extLst>
              <a:ext uri="{FF2B5EF4-FFF2-40B4-BE49-F238E27FC236}">
                <a16:creationId xmlns:a16="http://schemas.microsoft.com/office/drawing/2014/main" id="{18AA6AC5-C833-30FD-75C8-9012EC528A4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167" y1="10667" x2="56500" y2="70500"/>
                        <a14:foregroundMark x1="56500" y1="70500" x2="63167" y2="76833"/>
                        <a14:foregroundMark x1="29500" y1="75000" x2="41167" y2="29000"/>
                        <a14:foregroundMark x1="41167" y1="29000" x2="38833" y2="15667"/>
                        <a14:foregroundMark x1="38833" y1="15667" x2="36833" y2="13667"/>
                        <a14:foregroundMark x1="30667" y1="18667" x2="28167" y2="50667"/>
                        <a14:foregroundMark x1="28167" y1="50667" x2="29000" y2="53167"/>
                        <a14:foregroundMark x1="56000" y1="15833" x2="69000" y2="38833"/>
                        <a14:foregroundMark x1="69000" y1="38833" x2="67833" y2="82500"/>
                        <a14:foregroundMark x1="67833" y1="15500" x2="75667" y2="34167"/>
                        <a14:foregroundMark x1="23667" y1="17167" x2="36000" y2="23500"/>
                        <a14:foregroundMark x1="21833" y1="23833" x2="27667" y2="29333"/>
                        <a14:foregroundMark x1="21000" y1="34500" x2="22333" y2="34333"/>
                        <a14:foregroundMark x1="23500" y1="33333" x2="27500" y2="30333"/>
                        <a14:foregroundMark x1="22667" y1="39833" x2="30500" y2="47167"/>
                        <a14:foregroundMark x1="30500" y1="47167" x2="31000" y2="47167"/>
                        <a14:foregroundMark x1="22167" y1="55333" x2="34667" y2="50833"/>
                        <a14:foregroundMark x1="34667" y1="50833" x2="34500" y2="50833"/>
                        <a14:foregroundMark x1="22333" y1="69333" x2="34667" y2="64167"/>
                        <a14:foregroundMark x1="21500" y1="78000" x2="40333" y2="79333"/>
                        <a14:foregroundMark x1="25500" y1="83667" x2="40000" y2="76000"/>
                        <a14:foregroundMark x1="35500" y1="87833" x2="61167" y2="85500"/>
                        <a14:foregroundMark x1="61167" y1="85500" x2="72667" y2="78500"/>
                        <a14:foregroundMark x1="72667" y1="78500" x2="73500" y2="77167"/>
                        <a14:foregroundMark x1="75000" y1="73167" x2="73500" y2="82000"/>
                        <a14:foregroundMark x1="73500" y1="82000" x2="63000" y2="90000"/>
                        <a14:foregroundMark x1="63000" y1="90000" x2="57167" y2="88500"/>
                        <a14:foregroundMark x1="75667" y1="53167" x2="70667" y2="54833"/>
                        <a14:foregroundMark x1="77000" y1="41667" x2="77167" y2="42333"/>
                        <a14:foregroundMark x1="78000" y1="40500" x2="76833" y2="43667"/>
                        <a14:foregroundMark x1="76667" y1="28500" x2="72833" y2="31500"/>
                        <a14:foregroundMark x1="71167" y1="14833" x2="72167" y2="25500"/>
                        <a14:foregroundMark x1="66000" y1="12000" x2="60333" y2="11667"/>
                        <a14:foregroundMark x1="32000" y1="12000" x2="50833" y2="11500"/>
                        <a14:foregroundMark x1="50833" y1="11500" x2="62500" y2="12000"/>
                        <a14:foregroundMark x1="77500" y1="53667" x2="77500" y2="54667"/>
                        <a14:foregroundMark x1="77500" y1="61833" x2="68833" y2="55833"/>
                        <a14:foregroundMark x1="68833" y1="55833" x2="68167" y2="54833"/>
                        <a14:foregroundMark x1="79167" y1="51000" x2="79000" y2="54833"/>
                        <a14:foregroundMark x1="21000" y1="39333" x2="25167" y2="39333"/>
                        <a14:foregroundMark x1="20833" y1="53000" x2="24833" y2="53667"/>
                      </a14:backgroundRemoval>
                    </a14:imgEffect>
                  </a14:imgLayer>
                </a14:imgProps>
              </a:ext>
              <a:ext uri="{28A0092B-C50C-407E-A947-70E740481C1C}">
                <a14:useLocalDpi xmlns:a14="http://schemas.microsoft.com/office/drawing/2010/main" val="0"/>
              </a:ext>
            </a:extLst>
          </a:blip>
          <a:stretch>
            <a:fillRect/>
          </a:stretch>
        </p:blipFill>
        <p:spPr>
          <a:xfrm>
            <a:off x="5838848" y="0"/>
            <a:ext cx="4460488" cy="4460488"/>
          </a:xfrm>
          <a:prstGeom prst="rect">
            <a:avLst/>
          </a:prstGeom>
        </p:spPr>
      </p:pic>
    </p:spTree>
    <p:extLst>
      <p:ext uri="{BB962C8B-B14F-4D97-AF65-F5344CB8AC3E}">
        <p14:creationId xmlns:p14="http://schemas.microsoft.com/office/powerpoint/2010/main" val="290731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27AB0-6FD1-6420-2ADB-AF6234B0BFD6}"/>
              </a:ext>
            </a:extLst>
          </p:cNvPr>
          <p:cNvSpPr>
            <a:spLocks noGrp="1"/>
          </p:cNvSpPr>
          <p:nvPr>
            <p:ph type="title"/>
          </p:nvPr>
        </p:nvSpPr>
        <p:spPr>
          <a:xfrm>
            <a:off x="3091689" y="165100"/>
            <a:ext cx="9815574" cy="977900"/>
          </a:xfrm>
          <a:noFill/>
        </p:spPr>
        <p:txBody>
          <a:bodyPr vert="horz" lIns="91440" tIns="45720" rIns="91440" bIns="45720" rtlCol="0" anchor="b">
            <a:normAutofit/>
          </a:bodyPr>
          <a:lstStyle/>
          <a:p>
            <a:pPr algn="ctr"/>
            <a:r>
              <a:rPr lang="en-US" sz="5200" dirty="0">
                <a:solidFill>
                  <a:srgbClr val="FF0000"/>
                </a:solidFill>
                <a:latin typeface="Stencil" panose="040409050D0802020404" pitchFamily="82" charset="0"/>
              </a:rPr>
              <a:t>Café la break away</a:t>
            </a:r>
          </a:p>
        </p:txBody>
      </p:sp>
      <p:pic>
        <p:nvPicPr>
          <p:cNvPr id="12" name="Content Placeholder 11" descr="Shape&#10;&#10;Description automatically generated with low confidence">
            <a:extLst>
              <a:ext uri="{FF2B5EF4-FFF2-40B4-BE49-F238E27FC236}">
                <a16:creationId xmlns:a16="http://schemas.microsoft.com/office/drawing/2014/main" id="{9B30C604-7503-BAD4-BB0D-B72CADA3D7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905000" cy="1905000"/>
          </a:xfrm>
        </p:spPr>
      </p:pic>
      <p:pic>
        <p:nvPicPr>
          <p:cNvPr id="19" name="Content Placeholder 11" descr="Shape&#10;&#10;Description automatically generated with low confidence">
            <a:extLst>
              <a:ext uri="{FF2B5EF4-FFF2-40B4-BE49-F238E27FC236}">
                <a16:creationId xmlns:a16="http://schemas.microsoft.com/office/drawing/2014/main" id="{DDBEBD13-D517-5D14-9580-59E2F9BFC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3810000"/>
            <a:ext cx="1905000" cy="1905000"/>
          </a:xfrm>
          <a:prstGeom prst="rect">
            <a:avLst/>
          </a:prstGeom>
        </p:spPr>
      </p:pic>
      <p:pic>
        <p:nvPicPr>
          <p:cNvPr id="20" name="Content Placeholder 11" descr="Shape&#10;&#10;Description automatically generated with low confidence">
            <a:extLst>
              <a:ext uri="{FF2B5EF4-FFF2-40B4-BE49-F238E27FC236}">
                <a16:creationId xmlns:a16="http://schemas.microsoft.com/office/drawing/2014/main" id="{279FCACE-23C9-C9EC-4FA6-C6BF16ED0ACC}"/>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6" y="5715000"/>
            <a:ext cx="1905000" cy="1143000"/>
          </a:xfrm>
          <a:prstGeom prst="rect">
            <a:avLst/>
          </a:prstGeom>
        </p:spPr>
      </p:pic>
      <p:sp>
        <p:nvSpPr>
          <p:cNvPr id="13" name="TextBox 12">
            <a:extLst>
              <a:ext uri="{FF2B5EF4-FFF2-40B4-BE49-F238E27FC236}">
                <a16:creationId xmlns:a16="http://schemas.microsoft.com/office/drawing/2014/main" id="{38EFA476-D666-4721-A74E-1CFB0D45CC52}"/>
              </a:ext>
            </a:extLst>
          </p:cNvPr>
          <p:cNvSpPr txBox="1"/>
          <p:nvPr/>
        </p:nvSpPr>
        <p:spPr>
          <a:xfrm>
            <a:off x="4100566" y="1461343"/>
            <a:ext cx="7797807" cy="5078313"/>
          </a:xfrm>
          <a:prstGeom prst="rect">
            <a:avLst/>
          </a:prstGeom>
          <a:noFill/>
        </p:spPr>
        <p:txBody>
          <a:bodyPr wrap="square" rtlCol="0">
            <a:spAutoFit/>
          </a:bodyPr>
          <a:lstStyle/>
          <a:p>
            <a:pPr algn="ctr"/>
            <a:r>
              <a:rPr lang="en-US" sz="5400" dirty="0"/>
              <a:t>Do you have employees with any of these type of personalities? </a:t>
            </a:r>
          </a:p>
          <a:p>
            <a:pPr algn="ctr"/>
            <a:endParaRPr lang="en-US" sz="5400" dirty="0"/>
          </a:p>
          <a:p>
            <a:pPr algn="ctr"/>
            <a:r>
              <a:rPr lang="en-US" sz="5400" dirty="0"/>
              <a:t>Who do you want to work with?</a:t>
            </a:r>
          </a:p>
        </p:txBody>
      </p:sp>
      <p:pic>
        <p:nvPicPr>
          <p:cNvPr id="21" name="Content Placeholder 11" descr="Shape&#10;&#10;Description automatically generated with low confidence">
            <a:extLst>
              <a:ext uri="{FF2B5EF4-FFF2-40B4-BE49-F238E27FC236}">
                <a16:creationId xmlns:a16="http://schemas.microsoft.com/office/drawing/2014/main" id="{9A304C4F-1766-3E9A-7992-8F9D24B81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905000" cy="1905000"/>
          </a:xfrm>
          <a:prstGeom prst="rect">
            <a:avLst/>
          </a:prstGeom>
        </p:spPr>
      </p:pic>
      <p:pic>
        <p:nvPicPr>
          <p:cNvPr id="22" name="Content Placeholder 11" descr="Shape&#10;&#10;Description automatically generated with low confidence">
            <a:extLst>
              <a:ext uri="{FF2B5EF4-FFF2-40B4-BE49-F238E27FC236}">
                <a16:creationId xmlns:a16="http://schemas.microsoft.com/office/drawing/2014/main" id="{F4EE05A1-54F2-37DE-CE2E-9AA1B55E0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8" y="1905000"/>
            <a:ext cx="1905000" cy="1905000"/>
          </a:xfrm>
          <a:prstGeom prst="rect">
            <a:avLst/>
          </a:prstGeom>
        </p:spPr>
      </p:pic>
      <p:pic>
        <p:nvPicPr>
          <p:cNvPr id="23" name="Content Placeholder 11" descr="Shape&#10;&#10;Description automatically generated with low confidence">
            <a:extLst>
              <a:ext uri="{FF2B5EF4-FFF2-40B4-BE49-F238E27FC236}">
                <a16:creationId xmlns:a16="http://schemas.microsoft.com/office/drawing/2014/main" id="{DCD30627-CEAA-2444-D051-C4807441F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6" y="3810000"/>
            <a:ext cx="1905000" cy="1905000"/>
          </a:xfrm>
          <a:prstGeom prst="rect">
            <a:avLst/>
          </a:prstGeom>
        </p:spPr>
      </p:pic>
      <p:pic>
        <p:nvPicPr>
          <p:cNvPr id="24" name="Content Placeholder 11" descr="Shape&#10;&#10;Description automatically generated with low confidence">
            <a:extLst>
              <a:ext uri="{FF2B5EF4-FFF2-40B4-BE49-F238E27FC236}">
                <a16:creationId xmlns:a16="http://schemas.microsoft.com/office/drawing/2014/main" id="{FF9A77F2-8587-21FE-1FA0-E8CF27BA19CD}"/>
              </a:ext>
            </a:extLst>
          </p:cNvPr>
          <p:cNvPicPr>
            <a:picLocks noChangeAspect="1"/>
          </p:cNvPicPr>
          <p:nvPr/>
        </p:nvPicPr>
        <p:blipFill rotWithShape="1">
          <a:blip r:embed="rId2">
            <a:extLst>
              <a:ext uri="{28A0092B-C50C-407E-A947-70E740481C1C}">
                <a14:useLocalDpi xmlns:a14="http://schemas.microsoft.com/office/drawing/2010/main" val="0"/>
              </a:ext>
            </a:extLst>
          </a:blip>
          <a:srcRect b="40000"/>
          <a:stretch/>
        </p:blipFill>
        <p:spPr>
          <a:xfrm>
            <a:off x="1904994" y="5715000"/>
            <a:ext cx="1905000" cy="1143000"/>
          </a:xfrm>
          <a:prstGeom prst="rect">
            <a:avLst/>
          </a:prstGeom>
        </p:spPr>
      </p:pic>
      <p:pic>
        <p:nvPicPr>
          <p:cNvPr id="17" name="Content Placeholder 11" descr="Shape&#10;&#10;Description automatically generated with low confidence">
            <a:extLst>
              <a:ext uri="{FF2B5EF4-FFF2-40B4-BE49-F238E27FC236}">
                <a16:creationId xmlns:a16="http://schemas.microsoft.com/office/drawing/2014/main" id="{5C6D35E1-3E0D-546E-238B-142CBC73E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05000"/>
            <a:ext cx="1905000" cy="1905000"/>
          </a:xfrm>
          <a:prstGeom prst="rect">
            <a:avLst/>
          </a:prstGeom>
        </p:spPr>
      </p:pic>
      <p:pic>
        <p:nvPicPr>
          <p:cNvPr id="14" name="Picture 13" descr="Logo&#10;&#10;Description automatically generated">
            <a:extLst>
              <a:ext uri="{FF2B5EF4-FFF2-40B4-BE49-F238E27FC236}">
                <a16:creationId xmlns:a16="http://schemas.microsoft.com/office/drawing/2014/main" id="{4924B2C5-0F71-F166-A0E4-50FD33DCB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54" y="1533049"/>
            <a:ext cx="3429479" cy="3419952"/>
          </a:xfrm>
          <a:prstGeom prst="rect">
            <a:avLst/>
          </a:prstGeom>
        </p:spPr>
      </p:pic>
    </p:spTree>
    <p:extLst>
      <p:ext uri="{BB962C8B-B14F-4D97-AF65-F5344CB8AC3E}">
        <p14:creationId xmlns:p14="http://schemas.microsoft.com/office/powerpoint/2010/main" val="3617902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err="1">
                <a:latin typeface="The Serif Hand Black" panose="03070902030502020204" pitchFamily="66" charset="0"/>
              </a:rPr>
              <a:t>cOmmon</a:t>
            </a:r>
            <a:r>
              <a:rPr lang="en-US" sz="5400" dirty="0">
                <a:latin typeface="The Serif Hand Black" panose="03070902030502020204" pitchFamily="66" charset="0"/>
              </a:rPr>
              <a:t> Ground</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buNone/>
            </a:pPr>
            <a:r>
              <a:rPr lang="en-US" dirty="0"/>
              <a:t>It is easy to identify the different personalities in the cafeteria; however, it is important to keep the focus on what matters the most:</a:t>
            </a:r>
          </a:p>
          <a:p>
            <a:pPr marL="0" indent="0">
              <a:buNone/>
            </a:pPr>
            <a:endParaRPr lang="en-US" dirty="0"/>
          </a:p>
          <a:p>
            <a:pPr marL="0" indent="0">
              <a:buNone/>
            </a:pPr>
            <a:endParaRPr lang="en-US" dirty="0"/>
          </a:p>
          <a:p>
            <a:endParaRPr lang="en-US" dirty="0"/>
          </a:p>
          <a:p>
            <a:endParaRPr lang="en-US" dirty="0"/>
          </a:p>
        </p:txBody>
      </p:sp>
      <p:sp>
        <p:nvSpPr>
          <p:cNvPr id="4" name="Title 1">
            <a:extLst>
              <a:ext uri="{FF2B5EF4-FFF2-40B4-BE49-F238E27FC236}">
                <a16:creationId xmlns:a16="http://schemas.microsoft.com/office/drawing/2014/main" id="{F2ED9317-236D-D11D-4C5F-35985E7489F0}"/>
              </a:ext>
            </a:extLst>
          </p:cNvPr>
          <p:cNvSpPr txBox="1">
            <a:spLocks/>
          </p:cNvSpPr>
          <p:nvPr/>
        </p:nvSpPr>
        <p:spPr>
          <a:xfrm>
            <a:off x="3067296" y="2051050"/>
            <a:ext cx="8426828" cy="4968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a:latin typeface="The Serif Hand Black" panose="03070902030502020204" pitchFamily="66" charset="0"/>
              </a:rPr>
              <a:t>Nourishing children to achieve excellence</a:t>
            </a:r>
          </a:p>
        </p:txBody>
      </p:sp>
      <p:pic>
        <p:nvPicPr>
          <p:cNvPr id="5" name="Picture 4" descr="Logo&#10;&#10;Description automatically generated">
            <a:extLst>
              <a:ext uri="{FF2B5EF4-FFF2-40B4-BE49-F238E27FC236}">
                <a16:creationId xmlns:a16="http://schemas.microsoft.com/office/drawing/2014/main" id="{894F282F-7F24-9109-C71D-2061CEDE2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505" y="3430482"/>
            <a:ext cx="2229096" cy="2222904"/>
          </a:xfrm>
          <a:prstGeom prst="rect">
            <a:avLst/>
          </a:prstGeom>
        </p:spPr>
      </p:pic>
    </p:spTree>
    <p:extLst>
      <p:ext uri="{BB962C8B-B14F-4D97-AF65-F5344CB8AC3E}">
        <p14:creationId xmlns:p14="http://schemas.microsoft.com/office/powerpoint/2010/main" val="1582095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C600-7351-0534-38F7-B5F08AEB6C7D}"/>
              </a:ext>
            </a:extLst>
          </p:cNvPr>
          <p:cNvSpPr>
            <a:spLocks noGrp="1"/>
          </p:cNvSpPr>
          <p:nvPr>
            <p:ph type="title"/>
          </p:nvPr>
        </p:nvSpPr>
        <p:spPr/>
        <p:txBody>
          <a:bodyPr>
            <a:normAutofit/>
          </a:bodyPr>
          <a:lstStyle/>
          <a:p>
            <a:r>
              <a:rPr lang="en-US" sz="5400" dirty="0" err="1">
                <a:latin typeface="The Serif Hand Black" panose="03070902030502020204" pitchFamily="66" charset="0"/>
              </a:rPr>
              <a:t>cOmmon</a:t>
            </a:r>
            <a:r>
              <a:rPr lang="en-US" sz="5400" dirty="0">
                <a:latin typeface="The Serif Hand Black" panose="03070902030502020204" pitchFamily="66" charset="0"/>
              </a:rPr>
              <a:t> Ground</a:t>
            </a:r>
          </a:p>
        </p:txBody>
      </p:sp>
      <p:sp>
        <p:nvSpPr>
          <p:cNvPr id="3" name="Content Placeholder 2">
            <a:extLst>
              <a:ext uri="{FF2B5EF4-FFF2-40B4-BE49-F238E27FC236}">
                <a16:creationId xmlns:a16="http://schemas.microsoft.com/office/drawing/2014/main" id="{6C85675C-9630-C6AC-3667-47F4E7390315}"/>
              </a:ext>
            </a:extLst>
          </p:cNvPr>
          <p:cNvSpPr>
            <a:spLocks noGrp="1"/>
          </p:cNvSpPr>
          <p:nvPr>
            <p:ph idx="1"/>
          </p:nvPr>
        </p:nvSpPr>
        <p:spPr/>
        <p:txBody>
          <a:bodyPr/>
          <a:lstStyle/>
          <a:p>
            <a:pPr marL="0" indent="0">
              <a:buNone/>
            </a:pPr>
            <a:r>
              <a:rPr lang="en-US" dirty="0"/>
              <a:t>As food service employees in the restaurant/hospitality business, it is our duty to create an environment where children feel safe, comfortable, and free of any food insecurity thoughts. </a:t>
            </a:r>
          </a:p>
          <a:p>
            <a:pPr marL="0" indent="0">
              <a:buNone/>
            </a:pPr>
            <a:endParaRPr lang="en-US" sz="1400" dirty="0"/>
          </a:p>
          <a:p>
            <a:pPr marL="0" indent="0">
              <a:buNone/>
            </a:pPr>
            <a:r>
              <a:rPr lang="en-US" dirty="0"/>
              <a:t>When the cafeteria is pleasant:</a:t>
            </a:r>
          </a:p>
          <a:p>
            <a:r>
              <a:rPr lang="en-US" dirty="0"/>
              <a:t>Students eat more</a:t>
            </a:r>
          </a:p>
          <a:p>
            <a:r>
              <a:rPr lang="en-US" dirty="0"/>
              <a:t>Do better in their academic work</a:t>
            </a:r>
          </a:p>
          <a:p>
            <a:r>
              <a:rPr lang="en-US" dirty="0"/>
              <a:t>Have fewer behavioral problems</a:t>
            </a:r>
          </a:p>
          <a:p>
            <a:r>
              <a:rPr lang="en-US" dirty="0"/>
              <a:t>Feel more connected to their school</a:t>
            </a:r>
          </a:p>
          <a:p>
            <a:pPr marL="0" indent="0">
              <a:buNone/>
            </a:pPr>
            <a:endParaRPr lang="en-US" dirty="0"/>
          </a:p>
          <a:p>
            <a:endParaRPr lang="en-US" dirty="0"/>
          </a:p>
          <a:p>
            <a:endParaRPr lang="en-US" dirty="0"/>
          </a:p>
        </p:txBody>
      </p:sp>
      <p:pic>
        <p:nvPicPr>
          <p:cNvPr id="5" name="Picture 4" descr="Text&#10;&#10;Description automatically generated">
            <a:extLst>
              <a:ext uri="{FF2B5EF4-FFF2-40B4-BE49-F238E27FC236}">
                <a16:creationId xmlns:a16="http://schemas.microsoft.com/office/drawing/2014/main" id="{4C75BCC0-814C-7066-1CC5-1219D6B35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712" y="3429000"/>
            <a:ext cx="4683380" cy="2233612"/>
          </a:xfrm>
          <a:prstGeom prst="rect">
            <a:avLst/>
          </a:prstGeom>
        </p:spPr>
      </p:pic>
    </p:spTree>
    <p:extLst>
      <p:ext uri="{BB962C8B-B14F-4D97-AF65-F5344CB8AC3E}">
        <p14:creationId xmlns:p14="http://schemas.microsoft.com/office/powerpoint/2010/main" val="2074761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6F2C2A-322F-8572-67BA-3ECEECE31268}"/>
              </a:ext>
            </a:extLst>
          </p:cNvPr>
          <p:cNvGrpSpPr/>
          <p:nvPr/>
        </p:nvGrpSpPr>
        <p:grpSpPr>
          <a:xfrm>
            <a:off x="-1" y="-1"/>
            <a:ext cx="12219783" cy="6858001"/>
            <a:chOff x="-1" y="-1"/>
            <a:chExt cx="12219783" cy="6858001"/>
          </a:xfrm>
        </p:grpSpPr>
        <p:pic>
          <p:nvPicPr>
            <p:cNvPr id="8" name="Picture 7" descr="Graphical user interface&#10;&#10;Description automatically generated with low confidence">
              <a:extLst>
                <a:ext uri="{FF2B5EF4-FFF2-40B4-BE49-F238E27FC236}">
                  <a16:creationId xmlns:a16="http://schemas.microsoft.com/office/drawing/2014/main" id="{493AA04D-3F8B-8C6F-9E3E-A4616B75E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19783" cy="6858001"/>
            </a:xfrm>
            <a:prstGeom prst="rect">
              <a:avLst/>
            </a:prstGeom>
          </p:spPr>
        </p:pic>
        <p:sp>
          <p:nvSpPr>
            <p:cNvPr id="2" name="Rectangle 1">
              <a:extLst>
                <a:ext uri="{FF2B5EF4-FFF2-40B4-BE49-F238E27FC236}">
                  <a16:creationId xmlns:a16="http://schemas.microsoft.com/office/drawing/2014/main" id="{67F0166F-661D-CA31-F909-25E5CD014A82}"/>
                </a:ext>
              </a:extLst>
            </p:cNvPr>
            <p:cNvSpPr/>
            <p:nvPr/>
          </p:nvSpPr>
          <p:spPr>
            <a:xfrm>
              <a:off x="4166558" y="276045"/>
              <a:ext cx="3700733" cy="5063706"/>
            </a:xfrm>
            <a:prstGeom prst="rect">
              <a:avLst/>
            </a:prstGeom>
            <a:solidFill>
              <a:srgbClr val="F8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951D196-4C6C-1E91-EAD2-07F594A07F77}"/>
              </a:ext>
            </a:extLst>
          </p:cNvPr>
          <p:cNvSpPr txBox="1"/>
          <p:nvPr/>
        </p:nvSpPr>
        <p:spPr>
          <a:xfrm>
            <a:off x="2177759" y="637736"/>
            <a:ext cx="7142670" cy="4708981"/>
          </a:xfrm>
          <a:prstGeom prst="rect">
            <a:avLst/>
          </a:prstGeom>
          <a:noFill/>
        </p:spPr>
        <p:txBody>
          <a:bodyPr wrap="square" rtlCol="0">
            <a:spAutoFit/>
          </a:bodyPr>
          <a:lstStyle/>
          <a:p>
            <a:pPr algn="ctr"/>
            <a:r>
              <a:rPr lang="en-US" sz="6000" dirty="0">
                <a:latin typeface="The Serif Hand Black" panose="03070902030502020204" pitchFamily="66" charset="0"/>
              </a:rPr>
              <a:t>If children feel safe, they can take risk, ask questions, make mistakes, learn to trust, share their feelings, and grow</a:t>
            </a:r>
          </a:p>
          <a:p>
            <a:pPr algn="r"/>
            <a:r>
              <a:rPr lang="en-US" sz="6000" dirty="0">
                <a:latin typeface="The Serif Hand Black" panose="03070902030502020204" pitchFamily="66" charset="0"/>
              </a:rPr>
              <a:t>-</a:t>
            </a:r>
            <a:r>
              <a:rPr lang="en-US" sz="4800" dirty="0">
                <a:latin typeface="The Serif Hand Black" panose="03070902030502020204" pitchFamily="66" charset="0"/>
              </a:rPr>
              <a:t>Alfie </a:t>
            </a:r>
            <a:r>
              <a:rPr lang="en-US" sz="4800" dirty="0" err="1">
                <a:latin typeface="The Serif Hand Black" panose="03070902030502020204" pitchFamily="66" charset="0"/>
              </a:rPr>
              <a:t>kohn</a:t>
            </a:r>
            <a:endParaRPr lang="en-US" sz="6000" dirty="0">
              <a:latin typeface="The Serif Hand Black" panose="03070902030502020204" pitchFamily="66" charset="0"/>
            </a:endParaRPr>
          </a:p>
        </p:txBody>
      </p:sp>
    </p:spTree>
    <p:extLst>
      <p:ext uri="{BB962C8B-B14F-4D97-AF65-F5344CB8AC3E}">
        <p14:creationId xmlns:p14="http://schemas.microsoft.com/office/powerpoint/2010/main" val="3699889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A8217D2-30D1-7BF4-2544-450FC96B2119}"/>
              </a:ext>
            </a:extLst>
          </p:cNvPr>
          <p:cNvSpPr>
            <a:spLocks noGrp="1"/>
          </p:cNvSpPr>
          <p:nvPr>
            <p:ph type="title"/>
          </p:nvPr>
        </p:nvSpPr>
        <p:spPr>
          <a:xfrm>
            <a:off x="1046766" y="1648870"/>
            <a:ext cx="2988234" cy="4480726"/>
          </a:xfrm>
        </p:spPr>
        <p:txBody>
          <a:bodyPr>
            <a:normAutofit/>
          </a:bodyPr>
          <a:lstStyle/>
          <a:p>
            <a:pPr algn="r"/>
            <a:r>
              <a:rPr lang="en-US" sz="6600" dirty="0">
                <a:latin typeface="The Serif Hand Black" panose="03070902030502020204" pitchFamily="66" charset="0"/>
              </a:rPr>
              <a:t>M</a:t>
            </a:r>
            <a:br>
              <a:rPr lang="en-US" sz="6600" dirty="0">
                <a:latin typeface="The Serif Hand Black" panose="03070902030502020204" pitchFamily="66" charset="0"/>
              </a:rPr>
            </a:br>
            <a:r>
              <a:rPr lang="en-US" sz="6600" dirty="0" err="1">
                <a:latin typeface="The Serif Hand Black" panose="03070902030502020204" pitchFamily="66" charset="0"/>
              </a:rPr>
              <a:t>M</a:t>
            </a:r>
            <a:br>
              <a:rPr lang="en-US" sz="6600" dirty="0">
                <a:latin typeface="The Serif Hand Black" panose="03070902030502020204" pitchFamily="66" charset="0"/>
              </a:rPr>
            </a:br>
            <a:r>
              <a:rPr lang="en-US" sz="6600" dirty="0" err="1">
                <a:latin typeface="The Serif Hand Black" panose="03070902030502020204" pitchFamily="66" charset="0"/>
              </a:rPr>
              <a:t>M</a:t>
            </a:r>
            <a:endParaRPr lang="en-US" sz="6600" dirty="0">
              <a:latin typeface="The Serif Hand Black" panose="03070902030502020204" pitchFamily="66" charset="0"/>
            </a:endParaRP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5662AF0-CFC5-C1C1-6F22-EBBF9296F256}"/>
              </a:ext>
            </a:extLst>
          </p:cNvPr>
          <p:cNvSpPr>
            <a:spLocks noGrp="1"/>
          </p:cNvSpPr>
          <p:nvPr>
            <p:ph idx="1"/>
          </p:nvPr>
        </p:nvSpPr>
        <p:spPr>
          <a:xfrm>
            <a:off x="5255259" y="1648870"/>
            <a:ext cx="5360701" cy="3560260"/>
          </a:xfrm>
        </p:spPr>
        <p:txBody>
          <a:bodyPr anchor="ctr">
            <a:normAutofit/>
          </a:bodyPr>
          <a:lstStyle/>
          <a:p>
            <a:pPr marL="0" indent="0">
              <a:buNone/>
            </a:pPr>
            <a:r>
              <a:rPr lang="en-US" sz="2400" dirty="0"/>
              <a:t>We want the child to leave with good happy memories and experiences</a:t>
            </a:r>
          </a:p>
          <a:p>
            <a:pPr marL="0" indent="0">
              <a:buNone/>
            </a:pPr>
            <a:endParaRPr lang="en-US" sz="2400" dirty="0"/>
          </a:p>
        </p:txBody>
      </p:sp>
      <p:sp>
        <p:nvSpPr>
          <p:cNvPr id="8" name="Title 4">
            <a:extLst>
              <a:ext uri="{FF2B5EF4-FFF2-40B4-BE49-F238E27FC236}">
                <a16:creationId xmlns:a16="http://schemas.microsoft.com/office/drawing/2014/main" id="{D7E376A6-63CA-8061-35F2-F32008B1D9C2}"/>
              </a:ext>
            </a:extLst>
          </p:cNvPr>
          <p:cNvSpPr txBox="1">
            <a:spLocks/>
          </p:cNvSpPr>
          <p:nvPr/>
        </p:nvSpPr>
        <p:spPr>
          <a:xfrm>
            <a:off x="991888" y="-55593"/>
            <a:ext cx="2988234" cy="4480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600" dirty="0">
                <a:solidFill>
                  <a:srgbClr val="FF0000"/>
                </a:solidFill>
                <a:latin typeface="The Serif Hand Black" panose="03070902030502020204" pitchFamily="66" charset="0"/>
              </a:rPr>
              <a:t>practice</a:t>
            </a:r>
          </a:p>
        </p:txBody>
      </p:sp>
    </p:spTree>
    <p:extLst>
      <p:ext uri="{BB962C8B-B14F-4D97-AF65-F5344CB8AC3E}">
        <p14:creationId xmlns:p14="http://schemas.microsoft.com/office/powerpoint/2010/main" val="2300760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C8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217D2-30D1-7BF4-2544-450FC96B2119}"/>
              </a:ext>
            </a:extLst>
          </p:cNvPr>
          <p:cNvSpPr>
            <a:spLocks noGrp="1"/>
          </p:cNvSpPr>
          <p:nvPr>
            <p:ph type="title"/>
          </p:nvPr>
        </p:nvSpPr>
        <p:spPr/>
        <p:txBody>
          <a:bodyPr>
            <a:normAutofit/>
          </a:bodyPr>
          <a:lstStyle/>
          <a:p>
            <a:endParaRPr lang="en-US" sz="5400" dirty="0">
              <a:latin typeface="The Serif Hand Black" panose="03070902030502020204" pitchFamily="66" charset="0"/>
            </a:endParaRPr>
          </a:p>
        </p:txBody>
      </p:sp>
      <p:sp>
        <p:nvSpPr>
          <p:cNvPr id="14" name="Rectangle 13">
            <a:extLst>
              <a:ext uri="{FF2B5EF4-FFF2-40B4-BE49-F238E27FC236}">
                <a16:creationId xmlns:a16="http://schemas.microsoft.com/office/drawing/2014/main" id="{4D247F6A-C1CF-7912-F542-3AD5DC7A1828}"/>
              </a:ext>
            </a:extLst>
          </p:cNvPr>
          <p:cNvSpPr/>
          <p:nvPr/>
        </p:nvSpPr>
        <p:spPr>
          <a:xfrm>
            <a:off x="639208" y="1039910"/>
            <a:ext cx="2806794" cy="1446550"/>
          </a:xfrm>
          <a:prstGeom prst="rect">
            <a:avLst/>
          </a:prstGeom>
          <a:noFill/>
        </p:spPr>
        <p:txBody>
          <a:bodyPr wrap="none" lIns="91440" tIns="45720" rIns="91440" bIns="45720">
            <a:spAutoFit/>
          </a:bodyPr>
          <a:lstStyle/>
          <a:p>
            <a:pPr algn="ctr"/>
            <a:r>
              <a:rPr lang="en-US" sz="8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Make</a:t>
            </a:r>
            <a:endPar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a:extLst>
              <a:ext uri="{FF2B5EF4-FFF2-40B4-BE49-F238E27FC236}">
                <a16:creationId xmlns:a16="http://schemas.microsoft.com/office/drawing/2014/main" id="{C36F8F13-0E5A-62CB-4BA1-3547887B6B0C}"/>
              </a:ext>
            </a:extLst>
          </p:cNvPr>
          <p:cNvSpPr/>
          <p:nvPr/>
        </p:nvSpPr>
        <p:spPr>
          <a:xfrm>
            <a:off x="3446002" y="2660962"/>
            <a:ext cx="5646930"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Memorable</a:t>
            </a:r>
          </a:p>
        </p:txBody>
      </p:sp>
      <p:sp>
        <p:nvSpPr>
          <p:cNvPr id="16" name="Rectangle 15">
            <a:extLst>
              <a:ext uri="{FF2B5EF4-FFF2-40B4-BE49-F238E27FC236}">
                <a16:creationId xmlns:a16="http://schemas.microsoft.com/office/drawing/2014/main" id="{1573CA5C-4686-4F06-EE13-EB2663631F6A}"/>
              </a:ext>
            </a:extLst>
          </p:cNvPr>
          <p:cNvSpPr/>
          <p:nvPr/>
        </p:nvSpPr>
        <p:spPr>
          <a:xfrm>
            <a:off x="7095976" y="4622580"/>
            <a:ext cx="4699493"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Moments</a:t>
            </a:r>
          </a:p>
        </p:txBody>
      </p:sp>
      <p:grpSp>
        <p:nvGrpSpPr>
          <p:cNvPr id="17" name="Group 16">
            <a:extLst>
              <a:ext uri="{FF2B5EF4-FFF2-40B4-BE49-F238E27FC236}">
                <a16:creationId xmlns:a16="http://schemas.microsoft.com/office/drawing/2014/main" id="{DA6CE21F-3FB8-6B0D-2B93-01566C3A8C8A}"/>
              </a:ext>
            </a:extLst>
          </p:cNvPr>
          <p:cNvGrpSpPr/>
          <p:nvPr/>
        </p:nvGrpSpPr>
        <p:grpSpPr>
          <a:xfrm>
            <a:off x="5646217" y="1364763"/>
            <a:ext cx="5109300" cy="3340996"/>
            <a:chOff x="5646217" y="1364763"/>
            <a:chExt cx="5109300" cy="3340996"/>
          </a:xfrm>
          <a:solidFill>
            <a:schemeClr val="bg2"/>
          </a:solidFill>
        </p:grpSpPr>
        <p:sp>
          <p:nvSpPr>
            <p:cNvPr id="10" name="Thought Bubble: Cloud 9">
              <a:extLst>
                <a:ext uri="{FF2B5EF4-FFF2-40B4-BE49-F238E27FC236}">
                  <a16:creationId xmlns:a16="http://schemas.microsoft.com/office/drawing/2014/main" id="{7A2E0719-00F8-21E1-5FCD-90C376206F87}"/>
                </a:ext>
              </a:extLst>
            </p:cNvPr>
            <p:cNvSpPr/>
            <p:nvPr/>
          </p:nvSpPr>
          <p:spPr>
            <a:xfrm>
              <a:off x="5646217" y="1364763"/>
              <a:ext cx="5109300" cy="3340996"/>
            </a:xfrm>
            <a:prstGeom prst="cloudCallout">
              <a:avLst>
                <a:gd name="adj1" fmla="val -58682"/>
                <a:gd name="adj2" fmla="val 8538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a:extLst>
                <a:ext uri="{FF2B5EF4-FFF2-40B4-BE49-F238E27FC236}">
                  <a16:creationId xmlns:a16="http://schemas.microsoft.com/office/drawing/2014/main" id="{5F33479D-4902-8BA4-974F-2E8985038833}"/>
                </a:ext>
              </a:extLst>
            </p:cNvPr>
            <p:cNvSpPr/>
            <p:nvPr/>
          </p:nvSpPr>
          <p:spPr>
            <a:xfrm>
              <a:off x="7552487" y="2585175"/>
              <a:ext cx="1296757" cy="1226097"/>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62CAC2-7DDE-DF38-0E2A-F17E31D556E0}"/>
                </a:ext>
              </a:extLst>
            </p:cNvPr>
            <p:cNvSpPr/>
            <p:nvPr/>
          </p:nvSpPr>
          <p:spPr>
            <a:xfrm>
              <a:off x="6562183" y="2231779"/>
              <a:ext cx="3142207" cy="1446550"/>
            </a:xfrm>
            <a:prstGeom prst="rect">
              <a:avLst/>
            </a:prstGeom>
            <a:grpFill/>
            <a:ln>
              <a:noFill/>
            </a:ln>
          </p:spPr>
          <p:txBody>
            <a:bodyPr wrap="none" lIns="91440" tIns="45720" rIns="91440" bIns="45720">
              <a:spAutoFit/>
            </a:bodyPr>
            <a:lstStyle/>
            <a:p>
              <a:pPr algn="ctr"/>
              <a:r>
                <a:rPr lang="en-US" sz="8800" b="1" cap="none" spc="0" dirty="0">
                  <a:ln w="10160">
                    <a:noFill/>
                    <a:prstDash val="solid"/>
                  </a:ln>
                  <a:solidFill>
                    <a:sysClr val="windowText" lastClr="000000"/>
                  </a:solidFill>
                  <a:effectLst>
                    <a:outerShdw blurRad="38100" dist="22860" dir="5400000" algn="tl" rotWithShape="0">
                      <a:srgbClr val="000000">
                        <a:alpha val="30000"/>
                      </a:srgbClr>
                    </a:outerShdw>
                  </a:effectLst>
                </a:rPr>
                <a:t>MMM</a:t>
              </a:r>
            </a:p>
          </p:txBody>
        </p:sp>
      </p:grpSp>
    </p:spTree>
    <p:extLst>
      <p:ext uri="{BB962C8B-B14F-4D97-AF65-F5344CB8AC3E}">
        <p14:creationId xmlns:p14="http://schemas.microsoft.com/office/powerpoint/2010/main" val="404600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F0F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table with chairs around it&#10;&#10;Description automatically generated with medium confidence">
            <a:extLst>
              <a:ext uri="{FF2B5EF4-FFF2-40B4-BE49-F238E27FC236}">
                <a16:creationId xmlns:a16="http://schemas.microsoft.com/office/drawing/2014/main" id="{D29B8112-828E-A93D-88AE-59482B2ECC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88" b="3970"/>
          <a:stretch/>
        </p:blipFill>
        <p:spPr>
          <a:xfrm>
            <a:off x="1759788" y="2131061"/>
            <a:ext cx="8405004" cy="4726939"/>
          </a:xfrm>
          <a:prstGeom prst="rect">
            <a:avLst/>
          </a:prstGeom>
        </p:spPr>
      </p:pic>
      <p:grpSp>
        <p:nvGrpSpPr>
          <p:cNvPr id="13" name="Group 12">
            <a:extLst>
              <a:ext uri="{FF2B5EF4-FFF2-40B4-BE49-F238E27FC236}">
                <a16:creationId xmlns:a16="http://schemas.microsoft.com/office/drawing/2014/main" id="{FFF261C1-8010-4150-4286-217F6DC85018}"/>
              </a:ext>
            </a:extLst>
          </p:cNvPr>
          <p:cNvGrpSpPr/>
          <p:nvPr/>
        </p:nvGrpSpPr>
        <p:grpSpPr>
          <a:xfrm flipH="1">
            <a:off x="857680" y="2214190"/>
            <a:ext cx="1347403" cy="4643810"/>
            <a:chOff x="9542270" y="1339273"/>
            <a:chExt cx="1347403" cy="4643810"/>
          </a:xfrm>
        </p:grpSpPr>
        <p:sp>
          <p:nvSpPr>
            <p:cNvPr id="16" name="Freeform: Shape 889">
              <a:extLst>
                <a:ext uri="{FF2B5EF4-FFF2-40B4-BE49-F238E27FC236}">
                  <a16:creationId xmlns:a16="http://schemas.microsoft.com/office/drawing/2014/main" id="{B3CEAE83-62BF-95B0-1FCA-70C27E650EEE}"/>
                </a:ext>
              </a:extLst>
            </p:cNvPr>
            <p:cNvSpPr/>
            <p:nvPr/>
          </p:nvSpPr>
          <p:spPr>
            <a:xfrm rot="17017833" flipH="1">
              <a:off x="9704936" y="4034568"/>
              <a:ext cx="307234" cy="632565"/>
            </a:xfrm>
            <a:custGeom>
              <a:avLst/>
              <a:gdLst>
                <a:gd name="connsiteX0" fmla="*/ 63 w 720378"/>
                <a:gd name="connsiteY0" fmla="*/ 1372983 h 1469587"/>
                <a:gd name="connsiteX1" fmla="*/ 4064 w 720378"/>
                <a:gd name="connsiteY1" fmla="*/ 1381173 h 1469587"/>
                <a:gd name="connsiteX2" fmla="*/ 192614 w 720378"/>
                <a:gd name="connsiteY2" fmla="*/ 1468490 h 1469587"/>
                <a:gd name="connsiteX3" fmla="*/ 484066 w 720378"/>
                <a:gd name="connsiteY3" fmla="*/ 1291496 h 1469587"/>
                <a:gd name="connsiteX4" fmla="*/ 690069 w 720378"/>
                <a:gd name="connsiteY4" fmla="*/ 1081267 h 1469587"/>
                <a:gd name="connsiteX5" fmla="*/ 686319 w 720378"/>
                <a:gd name="connsiteY5" fmla="*/ 1073589 h 1469587"/>
                <a:gd name="connsiteX6" fmla="*/ 691002 w 720378"/>
                <a:gd name="connsiteY6" fmla="*/ 1062004 h 1469587"/>
                <a:gd name="connsiteX7" fmla="*/ 715765 w 720378"/>
                <a:gd name="connsiteY7" fmla="*/ 764269 h 1469587"/>
                <a:gd name="connsiteX8" fmla="*/ 715237 w 720378"/>
                <a:gd name="connsiteY8" fmla="*/ 743404 h 1469587"/>
                <a:gd name="connsiteX9" fmla="*/ 669363 w 720378"/>
                <a:gd name="connsiteY9" fmla="*/ 524918 h 1469587"/>
                <a:gd name="connsiteX10" fmla="*/ 685517 w 720378"/>
                <a:gd name="connsiteY10" fmla="*/ 514586 h 1469587"/>
                <a:gd name="connsiteX11" fmla="*/ 713229 w 720378"/>
                <a:gd name="connsiteY11" fmla="*/ 452014 h 1469587"/>
                <a:gd name="connsiteX12" fmla="*/ 717603 w 720378"/>
                <a:gd name="connsiteY12" fmla="*/ 271375 h 1469587"/>
                <a:gd name="connsiteX13" fmla="*/ 716315 w 720378"/>
                <a:gd name="connsiteY13" fmla="*/ 264089 h 1469587"/>
                <a:gd name="connsiteX14" fmla="*/ 720371 w 720378"/>
                <a:gd name="connsiteY14" fmla="*/ 96600 h 1469587"/>
                <a:gd name="connsiteX15" fmla="*/ 696397 w 720378"/>
                <a:gd name="connsiteY15" fmla="*/ 71435 h 1469587"/>
                <a:gd name="connsiteX16" fmla="*/ 671232 w 720378"/>
                <a:gd name="connsiteY16" fmla="*/ 95410 h 1469587"/>
                <a:gd name="connsiteX17" fmla="*/ 668930 w 720378"/>
                <a:gd name="connsiteY17" fmla="*/ 190478 h 1469587"/>
                <a:gd name="connsiteX18" fmla="*/ 665005 w 720378"/>
                <a:gd name="connsiteY18" fmla="*/ 187691 h 1469587"/>
                <a:gd name="connsiteX19" fmla="*/ 663479 w 720378"/>
                <a:gd name="connsiteY19" fmla="*/ 187344 h 1469587"/>
                <a:gd name="connsiteX20" fmla="*/ 666704 w 720378"/>
                <a:gd name="connsiteY20" fmla="*/ 54168 h 1469587"/>
                <a:gd name="connsiteX21" fmla="*/ 642729 w 720378"/>
                <a:gd name="connsiteY21" fmla="*/ 29004 h 1469587"/>
                <a:gd name="connsiteX22" fmla="*/ 617565 w 720378"/>
                <a:gd name="connsiteY22" fmla="*/ 52978 h 1469587"/>
                <a:gd name="connsiteX23" fmla="*/ 614502 w 720378"/>
                <a:gd name="connsiteY23" fmla="*/ 179439 h 1469587"/>
                <a:gd name="connsiteX24" fmla="*/ 607515 w 720378"/>
                <a:gd name="connsiteY24" fmla="*/ 179270 h 1469587"/>
                <a:gd name="connsiteX25" fmla="*/ 611247 w 720378"/>
                <a:gd name="connsiteY25" fmla="*/ 25172 h 1469587"/>
                <a:gd name="connsiteX26" fmla="*/ 587273 w 720378"/>
                <a:gd name="connsiteY26" fmla="*/ 7 h 1469587"/>
                <a:gd name="connsiteX27" fmla="*/ 562108 w 720378"/>
                <a:gd name="connsiteY27" fmla="*/ 23981 h 1469587"/>
                <a:gd name="connsiteX28" fmla="*/ 558317 w 720378"/>
                <a:gd name="connsiteY28" fmla="*/ 180526 h 1469587"/>
                <a:gd name="connsiteX29" fmla="*/ 549120 w 720378"/>
                <a:gd name="connsiteY29" fmla="*/ 182512 h 1469587"/>
                <a:gd name="connsiteX30" fmla="*/ 551995 w 720378"/>
                <a:gd name="connsiteY30" fmla="*/ 63787 h 1469587"/>
                <a:gd name="connsiteX31" fmla="*/ 528021 w 720378"/>
                <a:gd name="connsiteY31" fmla="*/ 38622 h 1469587"/>
                <a:gd name="connsiteX32" fmla="*/ 502856 w 720378"/>
                <a:gd name="connsiteY32" fmla="*/ 62597 h 1469587"/>
                <a:gd name="connsiteX33" fmla="*/ 498216 w 720378"/>
                <a:gd name="connsiteY33" fmla="*/ 254197 h 1469587"/>
                <a:gd name="connsiteX34" fmla="*/ 494770 w 720378"/>
                <a:gd name="connsiteY34" fmla="*/ 270461 h 1469587"/>
                <a:gd name="connsiteX35" fmla="*/ 494360 w 720378"/>
                <a:gd name="connsiteY35" fmla="*/ 270713 h 1469587"/>
                <a:gd name="connsiteX36" fmla="*/ 473164 w 720378"/>
                <a:gd name="connsiteY36" fmla="*/ 192341 h 1469587"/>
                <a:gd name="connsiteX37" fmla="*/ 443023 w 720378"/>
                <a:gd name="connsiteY37" fmla="*/ 175033 h 1469587"/>
                <a:gd name="connsiteX38" fmla="*/ 425716 w 720378"/>
                <a:gd name="connsiteY38" fmla="*/ 205174 h 1469587"/>
                <a:gd name="connsiteX39" fmla="*/ 448255 w 720378"/>
                <a:gd name="connsiteY39" fmla="*/ 325330 h 1469587"/>
                <a:gd name="connsiteX40" fmla="*/ 473190 w 720378"/>
                <a:gd name="connsiteY40" fmla="*/ 411074 h 1469587"/>
                <a:gd name="connsiteX41" fmla="*/ 503755 w 720378"/>
                <a:gd name="connsiteY41" fmla="*/ 481755 h 1469587"/>
                <a:gd name="connsiteX42" fmla="*/ 507603 w 720378"/>
                <a:gd name="connsiteY42" fmla="*/ 507951 h 1469587"/>
                <a:gd name="connsiteX43" fmla="*/ 509144 w 720378"/>
                <a:gd name="connsiteY43" fmla="*/ 513649 h 1469587"/>
                <a:gd name="connsiteX44" fmla="*/ 510199 w 720378"/>
                <a:gd name="connsiteY44" fmla="*/ 515017 h 1469587"/>
                <a:gd name="connsiteX45" fmla="*/ 464602 w 720378"/>
                <a:gd name="connsiteY45" fmla="*/ 730993 h 1469587"/>
                <a:gd name="connsiteX46" fmla="*/ 463760 w 720378"/>
                <a:gd name="connsiteY46" fmla="*/ 764268 h 1469587"/>
                <a:gd name="connsiteX47" fmla="*/ 470686 w 720378"/>
                <a:gd name="connsiteY47" fmla="*/ 944937 h 1469587"/>
                <a:gd name="connsiteX48" fmla="*/ 475622 w 720378"/>
                <a:gd name="connsiteY48" fmla="*/ 988241 h 1469587"/>
                <a:gd name="connsiteX49" fmla="*/ 460722 w 720378"/>
                <a:gd name="connsiteY49" fmla="*/ 993235 h 1469587"/>
                <a:gd name="connsiteX50" fmla="*/ 206067 w 720378"/>
                <a:gd name="connsiteY50" fmla="*/ 1162755 h 1469587"/>
                <a:gd name="connsiteX51" fmla="*/ 63 w 720378"/>
                <a:gd name="connsiteY51" fmla="*/ 1372983 h 146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378" h="1469587">
                  <a:moveTo>
                    <a:pt x="63" y="1372983"/>
                  </a:moveTo>
                  <a:cubicBezTo>
                    <a:pt x="-311" y="1376965"/>
                    <a:pt x="977" y="1379743"/>
                    <a:pt x="4064" y="1381173"/>
                  </a:cubicBezTo>
                  <a:lnTo>
                    <a:pt x="192614" y="1468490"/>
                  </a:lnTo>
                  <a:cubicBezTo>
                    <a:pt x="217312" y="1479928"/>
                    <a:pt x="347795" y="1400691"/>
                    <a:pt x="484066" y="1291496"/>
                  </a:cubicBezTo>
                  <a:cubicBezTo>
                    <a:pt x="603303" y="1195948"/>
                    <a:pt x="687444" y="1109139"/>
                    <a:pt x="690069" y="1081267"/>
                  </a:cubicBezTo>
                  <a:lnTo>
                    <a:pt x="686319" y="1073589"/>
                  </a:lnTo>
                  <a:lnTo>
                    <a:pt x="691002" y="1062004"/>
                  </a:lnTo>
                  <a:cubicBezTo>
                    <a:pt x="705552" y="1012952"/>
                    <a:pt x="715765" y="898120"/>
                    <a:pt x="715765" y="764269"/>
                  </a:cubicBezTo>
                  <a:lnTo>
                    <a:pt x="715237" y="743404"/>
                  </a:lnTo>
                  <a:lnTo>
                    <a:pt x="669363" y="524918"/>
                  </a:lnTo>
                  <a:lnTo>
                    <a:pt x="685517" y="514586"/>
                  </a:lnTo>
                  <a:cubicBezTo>
                    <a:pt x="702085" y="498802"/>
                    <a:pt x="712631" y="476698"/>
                    <a:pt x="713229" y="452014"/>
                  </a:cubicBezTo>
                  <a:lnTo>
                    <a:pt x="717603" y="271375"/>
                  </a:lnTo>
                  <a:lnTo>
                    <a:pt x="716315" y="264089"/>
                  </a:lnTo>
                  <a:lnTo>
                    <a:pt x="720371" y="96600"/>
                  </a:lnTo>
                  <a:cubicBezTo>
                    <a:pt x="720700" y="83030"/>
                    <a:pt x="709966" y="71764"/>
                    <a:pt x="696397" y="71435"/>
                  </a:cubicBezTo>
                  <a:cubicBezTo>
                    <a:pt x="682827" y="71107"/>
                    <a:pt x="671561" y="81840"/>
                    <a:pt x="671232" y="95410"/>
                  </a:cubicBezTo>
                  <a:lnTo>
                    <a:pt x="668930" y="190478"/>
                  </a:lnTo>
                  <a:lnTo>
                    <a:pt x="665005" y="187691"/>
                  </a:lnTo>
                  <a:cubicBezTo>
                    <a:pt x="664496" y="187575"/>
                    <a:pt x="663988" y="187459"/>
                    <a:pt x="663479" y="187344"/>
                  </a:cubicBezTo>
                  <a:lnTo>
                    <a:pt x="666704" y="54168"/>
                  </a:lnTo>
                  <a:cubicBezTo>
                    <a:pt x="667033" y="40599"/>
                    <a:pt x="656299" y="29332"/>
                    <a:pt x="642729" y="29004"/>
                  </a:cubicBezTo>
                  <a:cubicBezTo>
                    <a:pt x="629160" y="28675"/>
                    <a:pt x="617894" y="39409"/>
                    <a:pt x="617565" y="52978"/>
                  </a:cubicBezTo>
                  <a:lnTo>
                    <a:pt x="614502" y="179439"/>
                  </a:lnTo>
                  <a:lnTo>
                    <a:pt x="607515" y="179270"/>
                  </a:lnTo>
                  <a:lnTo>
                    <a:pt x="611247" y="25172"/>
                  </a:lnTo>
                  <a:cubicBezTo>
                    <a:pt x="611576" y="11602"/>
                    <a:pt x="600842" y="336"/>
                    <a:pt x="587273" y="7"/>
                  </a:cubicBezTo>
                  <a:cubicBezTo>
                    <a:pt x="573703" y="-321"/>
                    <a:pt x="562437" y="10412"/>
                    <a:pt x="562108" y="23981"/>
                  </a:cubicBezTo>
                  <a:lnTo>
                    <a:pt x="558317" y="180526"/>
                  </a:lnTo>
                  <a:lnTo>
                    <a:pt x="549120" y="182512"/>
                  </a:lnTo>
                  <a:lnTo>
                    <a:pt x="551995" y="63787"/>
                  </a:lnTo>
                  <a:cubicBezTo>
                    <a:pt x="552324" y="50217"/>
                    <a:pt x="541590" y="38951"/>
                    <a:pt x="528021" y="38622"/>
                  </a:cubicBezTo>
                  <a:cubicBezTo>
                    <a:pt x="514451" y="38294"/>
                    <a:pt x="503185" y="49027"/>
                    <a:pt x="502856" y="62597"/>
                  </a:cubicBezTo>
                  <a:lnTo>
                    <a:pt x="498216" y="254197"/>
                  </a:lnTo>
                  <a:lnTo>
                    <a:pt x="494770" y="270461"/>
                  </a:lnTo>
                  <a:lnTo>
                    <a:pt x="494360" y="270713"/>
                  </a:lnTo>
                  <a:lnTo>
                    <a:pt x="473164" y="192341"/>
                  </a:lnTo>
                  <a:cubicBezTo>
                    <a:pt x="469620" y="179239"/>
                    <a:pt x="456126" y="171490"/>
                    <a:pt x="443023" y="175033"/>
                  </a:cubicBezTo>
                  <a:cubicBezTo>
                    <a:pt x="429920" y="178577"/>
                    <a:pt x="422172" y="192071"/>
                    <a:pt x="425716" y="205174"/>
                  </a:cubicBezTo>
                  <a:lnTo>
                    <a:pt x="448255" y="325330"/>
                  </a:lnTo>
                  <a:cubicBezTo>
                    <a:pt x="454480" y="370670"/>
                    <a:pt x="462179" y="388323"/>
                    <a:pt x="473190" y="411074"/>
                  </a:cubicBezTo>
                  <a:cubicBezTo>
                    <a:pt x="485241" y="435974"/>
                    <a:pt x="493811" y="448115"/>
                    <a:pt x="503755" y="481755"/>
                  </a:cubicBezTo>
                  <a:lnTo>
                    <a:pt x="507603" y="507951"/>
                  </a:lnTo>
                  <a:lnTo>
                    <a:pt x="509144" y="513649"/>
                  </a:lnTo>
                  <a:lnTo>
                    <a:pt x="510199" y="515017"/>
                  </a:lnTo>
                  <a:lnTo>
                    <a:pt x="464602" y="730993"/>
                  </a:lnTo>
                  <a:lnTo>
                    <a:pt x="463760" y="764268"/>
                  </a:lnTo>
                  <a:cubicBezTo>
                    <a:pt x="463760" y="831194"/>
                    <a:pt x="466313" y="893366"/>
                    <a:pt x="470686" y="944937"/>
                  </a:cubicBezTo>
                  <a:lnTo>
                    <a:pt x="475622" y="988241"/>
                  </a:lnTo>
                  <a:lnTo>
                    <a:pt x="460722" y="993235"/>
                  </a:lnTo>
                  <a:cubicBezTo>
                    <a:pt x="407217" y="1015813"/>
                    <a:pt x="308270" y="1080859"/>
                    <a:pt x="206067" y="1162755"/>
                  </a:cubicBezTo>
                  <a:cubicBezTo>
                    <a:pt x="86830" y="1258301"/>
                    <a:pt x="2690" y="1345111"/>
                    <a:pt x="63" y="1372983"/>
                  </a:cubicBezTo>
                  <a:close/>
                </a:path>
              </a:pathLst>
            </a:custGeom>
            <a:solidFill>
              <a:srgbClr val="C48648"/>
            </a:soli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sz="1530" kern="0" dirty="0">
                <a:solidFill>
                  <a:prstClr val="white"/>
                </a:solidFill>
                <a:latin typeface="Comic Sans MS" pitchFamily="66" charset="0"/>
              </a:endParaRPr>
            </a:p>
          </p:txBody>
        </p:sp>
        <p:pic>
          <p:nvPicPr>
            <p:cNvPr id="12" name="Picture 11" descr="A picture containing candelabrum&#10;&#10;Description automatically generated">
              <a:extLst>
                <a:ext uri="{FF2B5EF4-FFF2-40B4-BE49-F238E27FC236}">
                  <a16:creationId xmlns:a16="http://schemas.microsoft.com/office/drawing/2014/main" id="{08407EC3-295D-9B83-B673-C9B4C20B901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Effect>
                        <a14:colorTemperature colorTemp="8800"/>
                      </a14:imgEffect>
                    </a14:imgLayer>
                  </a14:imgProps>
                </a:ext>
                <a:ext uri="{28A0092B-C50C-407E-A947-70E740481C1C}">
                  <a14:useLocalDpi xmlns:a14="http://schemas.microsoft.com/office/drawing/2010/main" val="0"/>
                </a:ext>
              </a:extLst>
            </a:blip>
            <a:srcRect l="39673" t="11313" r="40400" b="19761"/>
            <a:stretch/>
          </p:blipFill>
          <p:spPr>
            <a:xfrm>
              <a:off x="9646544" y="1339273"/>
              <a:ext cx="1243129" cy="4643810"/>
            </a:xfrm>
            <a:prstGeom prst="rect">
              <a:avLst/>
            </a:prstGeom>
          </p:spPr>
        </p:pic>
        <p:pic>
          <p:nvPicPr>
            <p:cNvPr id="15" name="Picture 14">
              <a:extLst>
                <a:ext uri="{FF2B5EF4-FFF2-40B4-BE49-F238E27FC236}">
                  <a16:creationId xmlns:a16="http://schemas.microsoft.com/office/drawing/2014/main" id="{90A7AE83-4C59-E17A-2A55-9496506A1B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78" t="-251" r="-2036" b="63989"/>
            <a:stretch/>
          </p:blipFill>
          <p:spPr bwMode="auto">
            <a:xfrm>
              <a:off x="9696580" y="2993444"/>
              <a:ext cx="1043857" cy="922948"/>
            </a:xfrm>
            <a:custGeom>
              <a:avLst/>
              <a:gdLst>
                <a:gd name="connsiteX0" fmla="*/ 25755 w 1606513"/>
                <a:gd name="connsiteY0" fmla="*/ 695941 h 1584528"/>
                <a:gd name="connsiteX1" fmla="*/ 22792 w 1606513"/>
                <a:gd name="connsiteY1" fmla="*/ 741566 h 1584528"/>
                <a:gd name="connsiteX2" fmla="*/ 112651 w 1606513"/>
                <a:gd name="connsiteY2" fmla="*/ 747403 h 1584528"/>
                <a:gd name="connsiteX3" fmla="*/ 104080 w 1606513"/>
                <a:gd name="connsiteY3" fmla="*/ 757715 h 1584528"/>
                <a:gd name="connsiteX4" fmla="*/ 104520 w 1606513"/>
                <a:gd name="connsiteY4" fmla="*/ 753286 h 1584528"/>
                <a:gd name="connsiteX5" fmla="*/ 99961 w 1606513"/>
                <a:gd name="connsiteY5" fmla="*/ 783588 h 1584528"/>
                <a:gd name="connsiteX6" fmla="*/ 96064 w 1606513"/>
                <a:gd name="connsiteY6" fmla="*/ 861866 h 1584528"/>
                <a:gd name="connsiteX7" fmla="*/ 111399 w 1606513"/>
                <a:gd name="connsiteY7" fmla="*/ 1016162 h 1584528"/>
                <a:gd name="connsiteX8" fmla="*/ 143964 w 1606513"/>
                <a:gd name="connsiteY8" fmla="*/ 1122572 h 1584528"/>
                <a:gd name="connsiteX9" fmla="*/ 272808 w 1606513"/>
                <a:gd name="connsiteY9" fmla="*/ 1122572 h 1584528"/>
                <a:gd name="connsiteX10" fmla="*/ 250200 w 1606513"/>
                <a:gd name="connsiteY10" fmla="*/ 1080140 h 1584528"/>
                <a:gd name="connsiteX11" fmla="*/ 200731 w 1606513"/>
                <a:gd name="connsiteY11" fmla="*/ 830514 h 1584528"/>
                <a:gd name="connsiteX12" fmla="*/ 212406 w 1606513"/>
                <a:gd name="connsiteY12" fmla="*/ 712521 h 1584528"/>
                <a:gd name="connsiteX13" fmla="*/ 207852 w 1606513"/>
                <a:gd name="connsiteY13" fmla="*/ 713936 h 1584528"/>
                <a:gd name="connsiteX14" fmla="*/ 208251 w 1606513"/>
                <a:gd name="connsiteY14" fmla="*/ 707794 h 1584528"/>
                <a:gd name="connsiteX15" fmla="*/ 784414 w 1606513"/>
                <a:gd name="connsiteY15" fmla="*/ 99668 h 1584528"/>
                <a:gd name="connsiteX16" fmla="*/ 773684 w 1606513"/>
                <a:gd name="connsiteY16" fmla="*/ 100217 h 1584528"/>
                <a:gd name="connsiteX17" fmla="*/ 767396 w 1606513"/>
                <a:gd name="connsiteY17" fmla="*/ 101190 h 1584528"/>
                <a:gd name="connsiteX18" fmla="*/ 907477 w 1606513"/>
                <a:gd name="connsiteY18" fmla="*/ 99164 h 1584528"/>
                <a:gd name="connsiteX19" fmla="*/ 940078 w 1606513"/>
                <a:gd name="connsiteY19" fmla="*/ 102082 h 1584528"/>
                <a:gd name="connsiteX20" fmla="*/ 928031 w 1606513"/>
                <a:gd name="connsiteY20" fmla="*/ 100217 h 1584528"/>
                <a:gd name="connsiteX21" fmla="*/ 0 w 1606513"/>
                <a:gd name="connsiteY21" fmla="*/ 0 h 1584528"/>
                <a:gd name="connsiteX22" fmla="*/ 1606513 w 1606513"/>
                <a:gd name="connsiteY22" fmla="*/ 0 h 1584528"/>
                <a:gd name="connsiteX23" fmla="*/ 1606513 w 1606513"/>
                <a:gd name="connsiteY23" fmla="*/ 1581654 h 1584528"/>
                <a:gd name="connsiteX24" fmla="*/ 1593932 w 1606513"/>
                <a:gd name="connsiteY24" fmla="*/ 1584528 h 1584528"/>
                <a:gd name="connsiteX25" fmla="*/ 1593932 w 1606513"/>
                <a:gd name="connsiteY25" fmla="*/ 1559265 h 1584528"/>
                <a:gd name="connsiteX26" fmla="*/ 1124457 w 1606513"/>
                <a:gd name="connsiteY26" fmla="*/ 1559265 h 1584528"/>
                <a:gd name="connsiteX27" fmla="*/ 1124457 w 1606513"/>
                <a:gd name="connsiteY27" fmla="*/ 1544070 h 1584528"/>
                <a:gd name="connsiteX28" fmla="*/ 637806 w 1606513"/>
                <a:gd name="connsiteY28" fmla="*/ 1544070 h 1584528"/>
                <a:gd name="connsiteX29" fmla="*/ 611783 w 1606513"/>
                <a:gd name="connsiteY29" fmla="*/ 1506674 h 1584528"/>
                <a:gd name="connsiteX30" fmla="*/ 558045 w 1606513"/>
                <a:gd name="connsiteY30" fmla="*/ 1544070 h 1584528"/>
                <a:gd name="connsiteX31" fmla="*/ 383888 w 1606513"/>
                <a:gd name="connsiteY31" fmla="*/ 1544070 h 1584528"/>
                <a:gd name="connsiteX32" fmla="*/ 383888 w 1606513"/>
                <a:gd name="connsiteY32" fmla="*/ 1569584 h 1584528"/>
                <a:gd name="connsiteX33" fmla="*/ 0 w 1606513"/>
                <a:gd name="connsiteY33" fmla="*/ 1569584 h 1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06513" h="1584528">
                  <a:moveTo>
                    <a:pt x="25755" y="695941"/>
                  </a:moveTo>
                  <a:lnTo>
                    <a:pt x="22792" y="741566"/>
                  </a:lnTo>
                  <a:lnTo>
                    <a:pt x="112651" y="747403"/>
                  </a:lnTo>
                  <a:lnTo>
                    <a:pt x="104080" y="757715"/>
                  </a:lnTo>
                  <a:lnTo>
                    <a:pt x="104520" y="753286"/>
                  </a:lnTo>
                  <a:lnTo>
                    <a:pt x="99961" y="783588"/>
                  </a:lnTo>
                  <a:cubicBezTo>
                    <a:pt x="97384" y="809325"/>
                    <a:pt x="96064" y="835440"/>
                    <a:pt x="96064" y="861866"/>
                  </a:cubicBezTo>
                  <a:cubicBezTo>
                    <a:pt x="96064" y="914720"/>
                    <a:pt x="101344" y="966323"/>
                    <a:pt x="111399" y="1016162"/>
                  </a:cubicBezTo>
                  <a:lnTo>
                    <a:pt x="143964" y="1122572"/>
                  </a:lnTo>
                  <a:lnTo>
                    <a:pt x="272808" y="1122572"/>
                  </a:lnTo>
                  <a:lnTo>
                    <a:pt x="250200" y="1080140"/>
                  </a:lnTo>
                  <a:cubicBezTo>
                    <a:pt x="218346" y="1003415"/>
                    <a:pt x="200731" y="919060"/>
                    <a:pt x="200731" y="830514"/>
                  </a:cubicBezTo>
                  <a:lnTo>
                    <a:pt x="212406" y="712521"/>
                  </a:lnTo>
                  <a:lnTo>
                    <a:pt x="207852" y="713936"/>
                  </a:lnTo>
                  <a:lnTo>
                    <a:pt x="208251" y="707794"/>
                  </a:lnTo>
                  <a:close/>
                  <a:moveTo>
                    <a:pt x="784414" y="99668"/>
                  </a:moveTo>
                  <a:lnTo>
                    <a:pt x="773684" y="100217"/>
                  </a:lnTo>
                  <a:lnTo>
                    <a:pt x="767396" y="101190"/>
                  </a:lnTo>
                  <a:close/>
                  <a:moveTo>
                    <a:pt x="907477" y="99164"/>
                  </a:moveTo>
                  <a:lnTo>
                    <a:pt x="940078" y="102082"/>
                  </a:lnTo>
                  <a:lnTo>
                    <a:pt x="928031" y="100217"/>
                  </a:lnTo>
                  <a:close/>
                  <a:moveTo>
                    <a:pt x="0" y="0"/>
                  </a:moveTo>
                  <a:lnTo>
                    <a:pt x="1606513" y="0"/>
                  </a:lnTo>
                  <a:lnTo>
                    <a:pt x="1606513" y="1581654"/>
                  </a:lnTo>
                  <a:lnTo>
                    <a:pt x="1593932" y="1584528"/>
                  </a:lnTo>
                  <a:lnTo>
                    <a:pt x="1593932" y="1559265"/>
                  </a:lnTo>
                  <a:lnTo>
                    <a:pt x="1124457" y="1559265"/>
                  </a:lnTo>
                  <a:lnTo>
                    <a:pt x="1124457" y="1544070"/>
                  </a:lnTo>
                  <a:lnTo>
                    <a:pt x="637806" y="1544070"/>
                  </a:lnTo>
                  <a:lnTo>
                    <a:pt x="611783" y="1506674"/>
                  </a:lnTo>
                  <a:lnTo>
                    <a:pt x="558045" y="1544070"/>
                  </a:lnTo>
                  <a:lnTo>
                    <a:pt x="383888" y="1544070"/>
                  </a:lnTo>
                  <a:lnTo>
                    <a:pt x="383888" y="1569584"/>
                  </a:lnTo>
                  <a:lnTo>
                    <a:pt x="0" y="1569584"/>
                  </a:ln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904">
              <a:extLst>
                <a:ext uri="{FF2B5EF4-FFF2-40B4-BE49-F238E27FC236}">
                  <a16:creationId xmlns:a16="http://schemas.microsoft.com/office/drawing/2014/main" id="{02BD9842-4713-CA34-8D25-D4181A5F3D3B}"/>
                </a:ext>
              </a:extLst>
            </p:cNvPr>
            <p:cNvSpPr/>
            <p:nvPr/>
          </p:nvSpPr>
          <p:spPr>
            <a:xfrm rot="16200000" flipH="1">
              <a:off x="9952378" y="4103471"/>
              <a:ext cx="307234" cy="632565"/>
            </a:xfrm>
            <a:custGeom>
              <a:avLst/>
              <a:gdLst>
                <a:gd name="connsiteX0" fmla="*/ 63 w 720378"/>
                <a:gd name="connsiteY0" fmla="*/ 1372983 h 1469587"/>
                <a:gd name="connsiteX1" fmla="*/ 4064 w 720378"/>
                <a:gd name="connsiteY1" fmla="*/ 1381173 h 1469587"/>
                <a:gd name="connsiteX2" fmla="*/ 192614 w 720378"/>
                <a:gd name="connsiteY2" fmla="*/ 1468490 h 1469587"/>
                <a:gd name="connsiteX3" fmla="*/ 484066 w 720378"/>
                <a:gd name="connsiteY3" fmla="*/ 1291496 h 1469587"/>
                <a:gd name="connsiteX4" fmla="*/ 690069 w 720378"/>
                <a:gd name="connsiteY4" fmla="*/ 1081267 h 1469587"/>
                <a:gd name="connsiteX5" fmla="*/ 686319 w 720378"/>
                <a:gd name="connsiteY5" fmla="*/ 1073589 h 1469587"/>
                <a:gd name="connsiteX6" fmla="*/ 691002 w 720378"/>
                <a:gd name="connsiteY6" fmla="*/ 1062004 h 1469587"/>
                <a:gd name="connsiteX7" fmla="*/ 715765 w 720378"/>
                <a:gd name="connsiteY7" fmla="*/ 764269 h 1469587"/>
                <a:gd name="connsiteX8" fmla="*/ 715237 w 720378"/>
                <a:gd name="connsiteY8" fmla="*/ 743404 h 1469587"/>
                <a:gd name="connsiteX9" fmla="*/ 669363 w 720378"/>
                <a:gd name="connsiteY9" fmla="*/ 524918 h 1469587"/>
                <a:gd name="connsiteX10" fmla="*/ 685517 w 720378"/>
                <a:gd name="connsiteY10" fmla="*/ 514586 h 1469587"/>
                <a:gd name="connsiteX11" fmla="*/ 713229 w 720378"/>
                <a:gd name="connsiteY11" fmla="*/ 452014 h 1469587"/>
                <a:gd name="connsiteX12" fmla="*/ 717603 w 720378"/>
                <a:gd name="connsiteY12" fmla="*/ 271375 h 1469587"/>
                <a:gd name="connsiteX13" fmla="*/ 716315 w 720378"/>
                <a:gd name="connsiteY13" fmla="*/ 264089 h 1469587"/>
                <a:gd name="connsiteX14" fmla="*/ 720371 w 720378"/>
                <a:gd name="connsiteY14" fmla="*/ 96600 h 1469587"/>
                <a:gd name="connsiteX15" fmla="*/ 696397 w 720378"/>
                <a:gd name="connsiteY15" fmla="*/ 71435 h 1469587"/>
                <a:gd name="connsiteX16" fmla="*/ 671232 w 720378"/>
                <a:gd name="connsiteY16" fmla="*/ 95410 h 1469587"/>
                <a:gd name="connsiteX17" fmla="*/ 668930 w 720378"/>
                <a:gd name="connsiteY17" fmla="*/ 190478 h 1469587"/>
                <a:gd name="connsiteX18" fmla="*/ 665005 w 720378"/>
                <a:gd name="connsiteY18" fmla="*/ 187691 h 1469587"/>
                <a:gd name="connsiteX19" fmla="*/ 663479 w 720378"/>
                <a:gd name="connsiteY19" fmla="*/ 187344 h 1469587"/>
                <a:gd name="connsiteX20" fmla="*/ 666704 w 720378"/>
                <a:gd name="connsiteY20" fmla="*/ 54168 h 1469587"/>
                <a:gd name="connsiteX21" fmla="*/ 642729 w 720378"/>
                <a:gd name="connsiteY21" fmla="*/ 29004 h 1469587"/>
                <a:gd name="connsiteX22" fmla="*/ 617565 w 720378"/>
                <a:gd name="connsiteY22" fmla="*/ 52978 h 1469587"/>
                <a:gd name="connsiteX23" fmla="*/ 614502 w 720378"/>
                <a:gd name="connsiteY23" fmla="*/ 179439 h 1469587"/>
                <a:gd name="connsiteX24" fmla="*/ 607515 w 720378"/>
                <a:gd name="connsiteY24" fmla="*/ 179270 h 1469587"/>
                <a:gd name="connsiteX25" fmla="*/ 611247 w 720378"/>
                <a:gd name="connsiteY25" fmla="*/ 25172 h 1469587"/>
                <a:gd name="connsiteX26" fmla="*/ 587273 w 720378"/>
                <a:gd name="connsiteY26" fmla="*/ 7 h 1469587"/>
                <a:gd name="connsiteX27" fmla="*/ 562108 w 720378"/>
                <a:gd name="connsiteY27" fmla="*/ 23981 h 1469587"/>
                <a:gd name="connsiteX28" fmla="*/ 558317 w 720378"/>
                <a:gd name="connsiteY28" fmla="*/ 180526 h 1469587"/>
                <a:gd name="connsiteX29" fmla="*/ 549120 w 720378"/>
                <a:gd name="connsiteY29" fmla="*/ 182512 h 1469587"/>
                <a:gd name="connsiteX30" fmla="*/ 551995 w 720378"/>
                <a:gd name="connsiteY30" fmla="*/ 63787 h 1469587"/>
                <a:gd name="connsiteX31" fmla="*/ 528021 w 720378"/>
                <a:gd name="connsiteY31" fmla="*/ 38622 h 1469587"/>
                <a:gd name="connsiteX32" fmla="*/ 502856 w 720378"/>
                <a:gd name="connsiteY32" fmla="*/ 62597 h 1469587"/>
                <a:gd name="connsiteX33" fmla="*/ 498216 w 720378"/>
                <a:gd name="connsiteY33" fmla="*/ 254197 h 1469587"/>
                <a:gd name="connsiteX34" fmla="*/ 494770 w 720378"/>
                <a:gd name="connsiteY34" fmla="*/ 270461 h 1469587"/>
                <a:gd name="connsiteX35" fmla="*/ 494360 w 720378"/>
                <a:gd name="connsiteY35" fmla="*/ 270713 h 1469587"/>
                <a:gd name="connsiteX36" fmla="*/ 473164 w 720378"/>
                <a:gd name="connsiteY36" fmla="*/ 192341 h 1469587"/>
                <a:gd name="connsiteX37" fmla="*/ 443023 w 720378"/>
                <a:gd name="connsiteY37" fmla="*/ 175033 h 1469587"/>
                <a:gd name="connsiteX38" fmla="*/ 425716 w 720378"/>
                <a:gd name="connsiteY38" fmla="*/ 205174 h 1469587"/>
                <a:gd name="connsiteX39" fmla="*/ 448255 w 720378"/>
                <a:gd name="connsiteY39" fmla="*/ 325330 h 1469587"/>
                <a:gd name="connsiteX40" fmla="*/ 473190 w 720378"/>
                <a:gd name="connsiteY40" fmla="*/ 411074 h 1469587"/>
                <a:gd name="connsiteX41" fmla="*/ 503755 w 720378"/>
                <a:gd name="connsiteY41" fmla="*/ 481755 h 1469587"/>
                <a:gd name="connsiteX42" fmla="*/ 507603 w 720378"/>
                <a:gd name="connsiteY42" fmla="*/ 507951 h 1469587"/>
                <a:gd name="connsiteX43" fmla="*/ 509144 w 720378"/>
                <a:gd name="connsiteY43" fmla="*/ 513649 h 1469587"/>
                <a:gd name="connsiteX44" fmla="*/ 510199 w 720378"/>
                <a:gd name="connsiteY44" fmla="*/ 515017 h 1469587"/>
                <a:gd name="connsiteX45" fmla="*/ 464602 w 720378"/>
                <a:gd name="connsiteY45" fmla="*/ 730993 h 1469587"/>
                <a:gd name="connsiteX46" fmla="*/ 463760 w 720378"/>
                <a:gd name="connsiteY46" fmla="*/ 764268 h 1469587"/>
                <a:gd name="connsiteX47" fmla="*/ 470686 w 720378"/>
                <a:gd name="connsiteY47" fmla="*/ 944937 h 1469587"/>
                <a:gd name="connsiteX48" fmla="*/ 475622 w 720378"/>
                <a:gd name="connsiteY48" fmla="*/ 988241 h 1469587"/>
                <a:gd name="connsiteX49" fmla="*/ 460722 w 720378"/>
                <a:gd name="connsiteY49" fmla="*/ 993235 h 1469587"/>
                <a:gd name="connsiteX50" fmla="*/ 206067 w 720378"/>
                <a:gd name="connsiteY50" fmla="*/ 1162755 h 1469587"/>
                <a:gd name="connsiteX51" fmla="*/ 63 w 720378"/>
                <a:gd name="connsiteY51" fmla="*/ 1372983 h 146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378" h="1469587">
                  <a:moveTo>
                    <a:pt x="63" y="1372983"/>
                  </a:moveTo>
                  <a:cubicBezTo>
                    <a:pt x="-311" y="1376965"/>
                    <a:pt x="977" y="1379743"/>
                    <a:pt x="4064" y="1381173"/>
                  </a:cubicBezTo>
                  <a:lnTo>
                    <a:pt x="192614" y="1468490"/>
                  </a:lnTo>
                  <a:cubicBezTo>
                    <a:pt x="217312" y="1479928"/>
                    <a:pt x="347795" y="1400691"/>
                    <a:pt x="484066" y="1291496"/>
                  </a:cubicBezTo>
                  <a:cubicBezTo>
                    <a:pt x="603303" y="1195948"/>
                    <a:pt x="687444" y="1109139"/>
                    <a:pt x="690069" y="1081267"/>
                  </a:cubicBezTo>
                  <a:lnTo>
                    <a:pt x="686319" y="1073589"/>
                  </a:lnTo>
                  <a:lnTo>
                    <a:pt x="691002" y="1062004"/>
                  </a:lnTo>
                  <a:cubicBezTo>
                    <a:pt x="705552" y="1012952"/>
                    <a:pt x="715765" y="898120"/>
                    <a:pt x="715765" y="764269"/>
                  </a:cubicBezTo>
                  <a:lnTo>
                    <a:pt x="715237" y="743404"/>
                  </a:lnTo>
                  <a:lnTo>
                    <a:pt x="669363" y="524918"/>
                  </a:lnTo>
                  <a:lnTo>
                    <a:pt x="685517" y="514586"/>
                  </a:lnTo>
                  <a:cubicBezTo>
                    <a:pt x="702085" y="498802"/>
                    <a:pt x="712631" y="476698"/>
                    <a:pt x="713229" y="452014"/>
                  </a:cubicBezTo>
                  <a:lnTo>
                    <a:pt x="717603" y="271375"/>
                  </a:lnTo>
                  <a:lnTo>
                    <a:pt x="716315" y="264089"/>
                  </a:lnTo>
                  <a:lnTo>
                    <a:pt x="720371" y="96600"/>
                  </a:lnTo>
                  <a:cubicBezTo>
                    <a:pt x="720700" y="83030"/>
                    <a:pt x="709966" y="71764"/>
                    <a:pt x="696397" y="71435"/>
                  </a:cubicBezTo>
                  <a:cubicBezTo>
                    <a:pt x="682827" y="71107"/>
                    <a:pt x="671561" y="81840"/>
                    <a:pt x="671232" y="95410"/>
                  </a:cubicBezTo>
                  <a:lnTo>
                    <a:pt x="668930" y="190478"/>
                  </a:lnTo>
                  <a:lnTo>
                    <a:pt x="665005" y="187691"/>
                  </a:lnTo>
                  <a:cubicBezTo>
                    <a:pt x="664496" y="187575"/>
                    <a:pt x="663988" y="187459"/>
                    <a:pt x="663479" y="187344"/>
                  </a:cubicBezTo>
                  <a:lnTo>
                    <a:pt x="666704" y="54168"/>
                  </a:lnTo>
                  <a:cubicBezTo>
                    <a:pt x="667033" y="40599"/>
                    <a:pt x="656299" y="29332"/>
                    <a:pt x="642729" y="29004"/>
                  </a:cubicBezTo>
                  <a:cubicBezTo>
                    <a:pt x="629160" y="28675"/>
                    <a:pt x="617894" y="39409"/>
                    <a:pt x="617565" y="52978"/>
                  </a:cubicBezTo>
                  <a:lnTo>
                    <a:pt x="614502" y="179439"/>
                  </a:lnTo>
                  <a:lnTo>
                    <a:pt x="607515" y="179270"/>
                  </a:lnTo>
                  <a:lnTo>
                    <a:pt x="611247" y="25172"/>
                  </a:lnTo>
                  <a:cubicBezTo>
                    <a:pt x="611576" y="11602"/>
                    <a:pt x="600842" y="336"/>
                    <a:pt x="587273" y="7"/>
                  </a:cubicBezTo>
                  <a:cubicBezTo>
                    <a:pt x="573703" y="-321"/>
                    <a:pt x="562437" y="10412"/>
                    <a:pt x="562108" y="23981"/>
                  </a:cubicBezTo>
                  <a:lnTo>
                    <a:pt x="558317" y="180526"/>
                  </a:lnTo>
                  <a:lnTo>
                    <a:pt x="549120" y="182512"/>
                  </a:lnTo>
                  <a:lnTo>
                    <a:pt x="551995" y="63787"/>
                  </a:lnTo>
                  <a:cubicBezTo>
                    <a:pt x="552324" y="50217"/>
                    <a:pt x="541590" y="38951"/>
                    <a:pt x="528021" y="38622"/>
                  </a:cubicBezTo>
                  <a:cubicBezTo>
                    <a:pt x="514451" y="38294"/>
                    <a:pt x="503185" y="49027"/>
                    <a:pt x="502856" y="62597"/>
                  </a:cubicBezTo>
                  <a:lnTo>
                    <a:pt x="498216" y="254197"/>
                  </a:lnTo>
                  <a:lnTo>
                    <a:pt x="494770" y="270461"/>
                  </a:lnTo>
                  <a:lnTo>
                    <a:pt x="494360" y="270713"/>
                  </a:lnTo>
                  <a:lnTo>
                    <a:pt x="473164" y="192341"/>
                  </a:lnTo>
                  <a:cubicBezTo>
                    <a:pt x="469620" y="179239"/>
                    <a:pt x="456126" y="171490"/>
                    <a:pt x="443023" y="175033"/>
                  </a:cubicBezTo>
                  <a:cubicBezTo>
                    <a:pt x="429920" y="178577"/>
                    <a:pt x="422172" y="192071"/>
                    <a:pt x="425716" y="205174"/>
                  </a:cubicBezTo>
                  <a:lnTo>
                    <a:pt x="448255" y="325330"/>
                  </a:lnTo>
                  <a:cubicBezTo>
                    <a:pt x="454480" y="370670"/>
                    <a:pt x="462179" y="388323"/>
                    <a:pt x="473190" y="411074"/>
                  </a:cubicBezTo>
                  <a:cubicBezTo>
                    <a:pt x="485241" y="435974"/>
                    <a:pt x="493811" y="448115"/>
                    <a:pt x="503755" y="481755"/>
                  </a:cubicBezTo>
                  <a:lnTo>
                    <a:pt x="507603" y="507951"/>
                  </a:lnTo>
                  <a:lnTo>
                    <a:pt x="509144" y="513649"/>
                  </a:lnTo>
                  <a:lnTo>
                    <a:pt x="510199" y="515017"/>
                  </a:lnTo>
                  <a:lnTo>
                    <a:pt x="464602" y="730993"/>
                  </a:lnTo>
                  <a:lnTo>
                    <a:pt x="463760" y="764268"/>
                  </a:lnTo>
                  <a:cubicBezTo>
                    <a:pt x="463760" y="831194"/>
                    <a:pt x="466313" y="893366"/>
                    <a:pt x="470686" y="944937"/>
                  </a:cubicBezTo>
                  <a:lnTo>
                    <a:pt x="475622" y="988241"/>
                  </a:lnTo>
                  <a:lnTo>
                    <a:pt x="460722" y="993235"/>
                  </a:lnTo>
                  <a:cubicBezTo>
                    <a:pt x="407217" y="1015813"/>
                    <a:pt x="308270" y="1080859"/>
                    <a:pt x="206067" y="1162755"/>
                  </a:cubicBezTo>
                  <a:cubicBezTo>
                    <a:pt x="86830" y="1258301"/>
                    <a:pt x="2690" y="1345111"/>
                    <a:pt x="63" y="1372983"/>
                  </a:cubicBezTo>
                  <a:close/>
                </a:path>
              </a:pathLst>
            </a:custGeom>
            <a:solidFill>
              <a:srgbClr val="D09F6E"/>
            </a:soli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sz="1530" kern="0" dirty="0">
                <a:solidFill>
                  <a:prstClr val="white"/>
                </a:solidFill>
                <a:latin typeface="Comic Sans MS" pitchFamily="66" charset="0"/>
              </a:endParaRPr>
            </a:p>
          </p:txBody>
        </p:sp>
      </p:grpSp>
      <p:sp>
        <p:nvSpPr>
          <p:cNvPr id="2" name="TextBox 1">
            <a:extLst>
              <a:ext uri="{FF2B5EF4-FFF2-40B4-BE49-F238E27FC236}">
                <a16:creationId xmlns:a16="http://schemas.microsoft.com/office/drawing/2014/main" id="{C9F7E8DE-3E1C-6884-2841-BA86878F4423}"/>
              </a:ext>
            </a:extLst>
          </p:cNvPr>
          <p:cNvSpPr txBox="1"/>
          <p:nvPr/>
        </p:nvSpPr>
        <p:spPr>
          <a:xfrm>
            <a:off x="2535522" y="243840"/>
            <a:ext cx="8071440" cy="2215991"/>
          </a:xfrm>
          <a:prstGeom prst="rect">
            <a:avLst/>
          </a:prstGeom>
          <a:noFill/>
        </p:spPr>
        <p:txBody>
          <a:bodyPr wrap="none" rtlCol="0">
            <a:spAutoFit/>
          </a:bodyPr>
          <a:lstStyle/>
          <a:p>
            <a:r>
              <a:rPr lang="en-US" sz="13800" dirty="0">
                <a:latin typeface="Brush Script MT" panose="03060802040406070304" pitchFamily="66" charset="0"/>
              </a:rPr>
              <a:t>Be Our Guest</a:t>
            </a:r>
          </a:p>
        </p:txBody>
      </p:sp>
    </p:spTree>
    <p:extLst>
      <p:ext uri="{BB962C8B-B14F-4D97-AF65-F5344CB8AC3E}">
        <p14:creationId xmlns:p14="http://schemas.microsoft.com/office/powerpoint/2010/main" val="22694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10.1|14.3|9.2|20.1|1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rgbClr val="000000"/>
            </a:solidFill>
          </a:defRPr>
        </a:defPPr>
      </a:lstStyle>
    </a:txDef>
  </a:objectDefaults>
  <a:extraClrSchemeLst/>
</a:theme>
</file>

<file path=ppt/theme/theme3.xml><?xml version="1.0" encoding="utf-8"?>
<a:theme xmlns:a="http://schemas.openxmlformats.org/drawingml/2006/main" name="LAUSD Real">
  <a:themeElements>
    <a:clrScheme name="Custom 3">
      <a:dk1>
        <a:srgbClr val="000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6E7FF"/>
        </a:solidFill>
        <a:ln>
          <a:noFill/>
        </a:ln>
        <a:effectLst/>
      </a:spPr>
      <a:bodyPr rtlCol="0" anchor="ctr"/>
      <a:lstStyle>
        <a:defPPr algn="ctr">
          <a:defRPr dirty="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Real" id="{65D73872-97BE-4B6F-B0D0-600F8D0C09CB}" vid="{6E968A65-8634-4F25-B2EF-E0729934D981}"/>
    </a:ext>
  </a:extLst>
</a:theme>
</file>

<file path=ppt/theme/theme4.xml><?xml version="1.0" encoding="utf-8"?>
<a:theme xmlns:a="http://schemas.openxmlformats.org/drawingml/2006/main" name="6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alpha val="53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rgbClr val="000000"/>
            </a:solidFill>
          </a:defRPr>
        </a:defPPr>
      </a:lstStyle>
    </a:txDef>
  </a:objectDefaults>
  <a:extraClrSchemeLst/>
</a:theme>
</file>

<file path=ppt/theme/theme5.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4145DCF-1D68-4660-A3E5-D878D4E7D5FB}"/>
</file>

<file path=customXml/itemProps2.xml><?xml version="1.0" encoding="utf-8"?>
<ds:datastoreItem xmlns:ds="http://schemas.openxmlformats.org/officeDocument/2006/customXml" ds:itemID="{AAF56A1C-96C0-4DB7-A223-639B2F237EBB}"/>
</file>

<file path=customXml/itemProps3.xml><?xml version="1.0" encoding="utf-8"?>
<ds:datastoreItem xmlns:ds="http://schemas.openxmlformats.org/officeDocument/2006/customXml" ds:itemID="{68F0A5C7-92BC-4E4E-A911-6C2BFC1344D7}"/>
</file>

<file path=docProps/app.xml><?xml version="1.0" encoding="utf-8"?>
<Properties xmlns="http://schemas.openxmlformats.org/officeDocument/2006/extended-properties" xmlns:vt="http://schemas.openxmlformats.org/officeDocument/2006/docPropsVTypes">
  <TotalTime>4851</TotalTime>
  <Words>1780</Words>
  <Application>Microsoft Office PowerPoint</Application>
  <PresentationFormat>Widescreen</PresentationFormat>
  <Paragraphs>233</Paragraphs>
  <Slides>63</Slides>
  <Notes>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63</vt:i4>
      </vt:variant>
    </vt:vector>
  </HeadingPairs>
  <TitlesOfParts>
    <vt:vector size="78" baseType="lpstr">
      <vt:lpstr>Arial</vt:lpstr>
      <vt:lpstr>Brush Script MT</vt:lpstr>
      <vt:lpstr>Calibri</vt:lpstr>
      <vt:lpstr>Calibri Light</vt:lpstr>
      <vt:lpstr>Comic Sans MS</vt:lpstr>
      <vt:lpstr>Corbel</vt:lpstr>
      <vt:lpstr>Stencil</vt:lpstr>
      <vt:lpstr>The Serif Hand Black</vt:lpstr>
      <vt:lpstr>Wingdings</vt:lpstr>
      <vt:lpstr>Office Theme</vt:lpstr>
      <vt:lpstr>7_2014 Cafe LA Presentation template</vt:lpstr>
      <vt:lpstr>LAUSD Real</vt:lpstr>
      <vt:lpstr>6_2014 Cafe LA Presentation template</vt:lpstr>
      <vt:lpstr>Cafe LA design1</vt:lpstr>
      <vt:lpstr>4_2014 Cafe LA Presentation template</vt:lpstr>
      <vt:lpstr>PowerPoint Presentation</vt:lpstr>
      <vt:lpstr> we all have a favorite food item, memory, or remember the lunch lady being super sweet or super mean When thinking about the childhood experiences in the cafeteria </vt:lpstr>
      <vt:lpstr>Famous Lunch ladies</vt:lpstr>
      <vt:lpstr>Close your eyes: What do you see when you think of a stereotypical lunch lady?</vt:lpstr>
      <vt:lpstr>draw a lunch lady</vt:lpstr>
      <vt:lpstr>Mean Lunch Lady</vt:lpstr>
      <vt:lpstr>M M M</vt:lpstr>
      <vt:lpstr>PowerPoint Presentation</vt:lpstr>
      <vt:lpstr>PowerPoint Presentation</vt:lpstr>
      <vt:lpstr>PowerPoint Presentation</vt:lpstr>
      <vt:lpstr>Food service and hospitality-centric culture</vt:lpstr>
      <vt:lpstr>Balance act</vt:lpstr>
      <vt:lpstr>Inspired Service to make memorable moments</vt:lpstr>
      <vt:lpstr>Inspired service should be taken seriously by every employee, during every shift, and with every meal served</vt:lpstr>
      <vt:lpstr>Café LA Break Away</vt:lpstr>
      <vt:lpstr>Where do you find a cafeteria? What is your mindset when eating at these places?</vt:lpstr>
      <vt:lpstr>Shifting to a Restaurant mindset</vt:lpstr>
      <vt:lpstr>Not just a cafeteria, We are Café LA</vt:lpstr>
      <vt:lpstr>On-site restaurant located on 600+ campuses</vt:lpstr>
      <vt:lpstr>Say the following phrases: I work in a cafeteria I work in a restaurant</vt:lpstr>
      <vt:lpstr>Be our guests</vt:lpstr>
      <vt:lpstr>Remember me</vt:lpstr>
      <vt:lpstr>Café LA Break Away</vt:lpstr>
      <vt:lpstr>PowerPoint Presentation</vt:lpstr>
      <vt:lpstr>Start with the people</vt:lpstr>
      <vt:lpstr>PowerPoint Presentation</vt:lpstr>
      <vt:lpstr>Executing the Culture</vt:lpstr>
      <vt:lpstr>PowerPoint Presentation</vt:lpstr>
      <vt:lpstr>PowerPoint Presentation</vt:lpstr>
      <vt:lpstr>PowerPoint Presentation</vt:lpstr>
      <vt:lpstr>The Power of The Reviews</vt:lpstr>
      <vt:lpstr>Restaurant reviews</vt:lpstr>
      <vt:lpstr>Café LA Break Away</vt:lpstr>
      <vt:lpstr>PowerPoint Presentation</vt:lpstr>
      <vt:lpstr>Student perceptions</vt:lpstr>
      <vt:lpstr>PowerPoint Presentation</vt:lpstr>
      <vt:lpstr>PowerPoint Presentation</vt:lpstr>
      <vt:lpstr>Emotional Purchase</vt:lpstr>
      <vt:lpstr>Emotional Purchase</vt:lpstr>
      <vt:lpstr>Emotional Purchase</vt:lpstr>
      <vt:lpstr>PowerPoint Presentation</vt:lpstr>
      <vt:lpstr>Lead by Example</vt:lpstr>
      <vt:lpstr>Focus on Training</vt:lpstr>
      <vt:lpstr>Explain Reasoning behind the Rules/Change</vt:lpstr>
      <vt:lpstr>Provide Proper Tools and Resources</vt:lpstr>
      <vt:lpstr>Conduct Inspections For Compliance</vt:lpstr>
      <vt:lpstr>PowerPoint Presentation</vt:lpstr>
      <vt:lpstr>What is your culture now?</vt:lpstr>
      <vt:lpstr>Determine desired future state of kitchen</vt:lpstr>
      <vt:lpstr>develop an action plan</vt:lpstr>
      <vt:lpstr>Continue to communicate the culture</vt:lpstr>
      <vt:lpstr>Do all the “Extras”</vt:lpstr>
      <vt:lpstr>PowerPoint Presentation</vt:lpstr>
      <vt:lpstr>Doom &amp; Gloom</vt:lpstr>
      <vt:lpstr>Bubbly &amp; Nice</vt:lpstr>
      <vt:lpstr>Quiet &amp; unopinionated</vt:lpstr>
      <vt:lpstr>Caring Mama/papa</vt:lpstr>
      <vt:lpstr>Aggressive &amp; Combative</vt:lpstr>
      <vt:lpstr>Know-it-alls</vt:lpstr>
      <vt:lpstr>Café la break away</vt:lpstr>
      <vt:lpstr>cOmmon Ground</vt:lpstr>
      <vt:lpstr>cOmmon Ground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Gordian, Selina</dc:creator>
  <cp:lastModifiedBy>Gordian, Selina</cp:lastModifiedBy>
  <cp:revision>45</cp:revision>
  <cp:lastPrinted>2022-06-22T17:15:04Z</cp:lastPrinted>
  <dcterms:created xsi:type="dcterms:W3CDTF">2022-06-22T15:24:11Z</dcterms:created>
  <dcterms:modified xsi:type="dcterms:W3CDTF">2022-07-28T21:16:01Z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